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5" r:id="rId3"/>
    <p:sldId id="258" r:id="rId4"/>
    <p:sldId id="266" r:id="rId5"/>
    <p:sldId id="267" r:id="rId6"/>
    <p:sldId id="268" r:id="rId7"/>
    <p:sldId id="269" r:id="rId8"/>
    <p:sldId id="272" r:id="rId9"/>
    <p:sldId id="270" r:id="rId10"/>
    <p:sldId id="271" r:id="rId11"/>
  </p:sldIdLst>
  <p:sldSz cx="6858000" cy="9906000" type="A4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703"/>
    <a:srgbClr val="000000"/>
    <a:srgbClr val="FF6600"/>
    <a:srgbClr val="FF9933"/>
    <a:srgbClr val="FF7C80"/>
    <a:srgbClr val="0066FF"/>
    <a:srgbClr val="FF33CC"/>
    <a:srgbClr val="EAEAEA"/>
    <a:srgbClr val="6699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7" autoAdjust="0"/>
    <p:restoredTop sz="94629" autoAdjust="0"/>
  </p:normalViewPr>
  <p:slideViewPr>
    <p:cSldViewPr>
      <p:cViewPr>
        <p:scale>
          <a:sx n="90" d="100"/>
          <a:sy n="90" d="100"/>
        </p:scale>
        <p:origin x="1978" y="-811"/>
      </p:cViewPr>
      <p:guideLst>
        <p:guide orient="horz" pos="1033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78734B5-B9B3-4D8F-ADFB-DA75D17575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7" tIns="48443" rIns="96887" bIns="48443" numCol="1" anchor="t" anchorCtr="0" compatLnSpc="1">
            <a:prstTxWarp prst="textNoShape">
              <a:avLst/>
            </a:prstTxWarp>
          </a:bodyPr>
          <a:lstStyle>
            <a:lvl1pPr defTabSz="969444" eaLnBrk="1" hangingPunct="1">
              <a:defRPr sz="13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D8BBC0E8-748C-45B8-BA4E-E5BCCC60F6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7" tIns="48443" rIns="96887" bIns="48443" numCol="1" anchor="t" anchorCtr="0" compatLnSpc="1">
            <a:prstTxWarp prst="textNoShape">
              <a:avLst/>
            </a:prstTxWarp>
          </a:bodyPr>
          <a:lstStyle>
            <a:lvl1pPr algn="r" defTabSz="969444" eaLnBrk="1" hangingPunct="1">
              <a:defRPr sz="13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08C983C2-1F28-4C59-B8AC-FAA52AAAB5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7" tIns="48443" rIns="96887" bIns="48443" numCol="1" anchor="b" anchorCtr="0" compatLnSpc="1">
            <a:prstTxWarp prst="textNoShape">
              <a:avLst/>
            </a:prstTxWarp>
          </a:bodyPr>
          <a:lstStyle>
            <a:lvl1pPr defTabSz="969444" eaLnBrk="1" hangingPunct="1">
              <a:defRPr sz="13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9B2BF30F-652E-4CE6-A8ED-2CC2CE62FD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7" tIns="48443" rIns="96887" bIns="48443" numCol="1" anchor="b" anchorCtr="0" compatLnSpc="1">
            <a:prstTxWarp prst="textNoShape">
              <a:avLst/>
            </a:prstTxWarp>
          </a:bodyPr>
          <a:lstStyle>
            <a:lvl1pPr algn="r" defTabSz="967984" eaLnBrk="1" hangingPunct="1">
              <a:defRPr sz="1300"/>
            </a:lvl1pPr>
          </a:lstStyle>
          <a:p>
            <a:pPr>
              <a:defRPr/>
            </a:pPr>
            <a:fld id="{34E6D9AF-2603-4128-B6C5-9B1D858CFEF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43F57-21D2-4A76-A449-666B78B4BDBB}" type="datetimeFigureOut">
              <a:rPr lang="ca-ES" smtClean="0"/>
              <a:t>30/6/2023</a:t>
            </a:fld>
            <a:endParaRPr lang="ca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D76E-FEBA-46A5-A2EB-821FF4770DD0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7742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9150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6785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12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8212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8350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4017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3584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254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D76E-FEBA-46A5-A2EB-821FF4770DD0}" type="slidenum">
              <a:rPr lang="ca-ES" smtClean="0"/>
              <a:t>10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558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49EF20-5A2A-4356-BF32-4D0387AF2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79E14-85E7-45C2-AB8E-846F7A706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23B168-DDC8-4C97-BB56-13D906EBC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A360-A610-4DBB-B8DD-05B6DCC3C959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905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46335-E380-4B63-959A-B669BAD64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31A752-49CF-4236-B4C6-BDA7F601D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9CAFB2-0622-45DE-B686-7F5B3532F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8EF-26A6-42A4-8AE3-FD49818BD2F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033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83DB5B-51ED-4A24-B8B8-0BD16EBF8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9C125A-8800-48FE-88C5-40C478DF3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DEEAE2-944D-453A-9675-BF9B03552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9479-52F5-4E35-BF6C-D7A56B5EBB3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7749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881063"/>
            <a:ext cx="5829300" cy="1651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505200" y="2862263"/>
            <a:ext cx="2838450" cy="2895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3505200" y="5910263"/>
            <a:ext cx="2838450" cy="2895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3CD866-5E39-40CF-AD43-58C538706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F52FFC-635F-47AA-A8A5-7B202F8EE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52921C7-1341-45FB-875E-393278911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71AC-FDE6-4571-BE56-00CBA75C72E1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8849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D166E3-85AC-4849-8CA7-F490128C7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826F3-A605-4384-B03A-A8E60F2FCF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55FDF-E07E-422E-B894-38990CFE4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7E0CA-4C20-4E3A-AB1E-9E991C32B59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54349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738468-46DA-486C-BC16-49CFAAA6A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9E1CBC-4FE2-4FCE-AB02-56B780684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222701-D307-424F-B5C8-EC7257023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45FA3-A17D-4D5A-A810-DD391AE94B0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4156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5F384-DD2A-4354-98A3-8812A989F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E78E8-7EEC-48D1-9DD1-89D5E347B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8C753-CB2F-4AB4-93C8-202D34873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D1E3-6BA3-4A9A-9FA8-2C39E1C5CD1E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1400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56B7BF-1D47-40D5-AD8A-6F140A3AE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86FD17-B0AC-4D08-BD89-6B1BDD92F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BA8C75-A139-4381-9F75-3314FB932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5F22-E3AB-4236-B006-083620F4D06C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1794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4385A9-49C0-4E25-A08A-977E237DE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0450B7-39B8-4002-9EF8-DC7FE28B4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B9C74A-6207-4D54-81BC-7B4CF8BA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613D-EFC8-4BC6-99CD-07C4F681C7D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8510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82D893-A4C0-4BBF-A4BB-302208D48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B2DCBB-4D01-4414-B4C1-C9E5EBE00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DB9093-01D7-4EB9-B458-076C3A37B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E316-0230-49BD-A6D5-93AAB47828EE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6439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31FE39-45B7-4AED-8728-429C369C0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A8FCE-FC2B-4136-A7AE-D3D56E806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024CC-756F-424C-BF3A-5B24BA987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8012-7D1C-4956-A798-4E1838822C34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90902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EF6C5-6198-40D1-B29B-482179473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2628A-B1C2-4B40-9566-74074A7F1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1161B-5AC6-4E82-865C-436079FBB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078B-1A84-49BD-AD94-063805A6413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85091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528F06-B2E9-445C-A76F-3CEDCC608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4D7A0F-3DAC-4294-878A-A4887D7C9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63D44D-578C-408B-A7CB-C23EFC4C7B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FC6599-6B30-48DE-AFAB-F576E10227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84B9B0-C718-400E-B03F-6EA788EE53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E679DA-C7D6-4ACE-840C-5AE8F4FDFE99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, tabla, banca, cuarto&#10;&#10;Descripción generada automáticamente">
            <a:extLst>
              <a:ext uri="{FF2B5EF4-FFF2-40B4-BE49-F238E27FC236}">
                <a16:creationId xmlns:a16="http://schemas.microsoft.com/office/drawing/2014/main" id="{6F482079-61D9-D345-2FF8-E0778FE4E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b="16568"/>
          <a:stretch/>
        </p:blipFill>
        <p:spPr>
          <a:xfrm rot="5400000">
            <a:off x="3277504" y="5845912"/>
            <a:ext cx="3795088" cy="2628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D610D7A-A49E-C285-77E6-B506FBEC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8638"/>
            <a:ext cx="6858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1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KOBE </a:t>
            </a:r>
            <a:r>
              <a:rPr lang="fr-FR" altLang="ca-ES" sz="1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Buses à jet linéaire de moyenne-longue portée</a:t>
            </a:r>
            <a:endParaRPr lang="es-ES" altLang="ca-ES" sz="16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14">
            <a:extLst>
              <a:ext uri="{FF2B5EF4-FFF2-40B4-BE49-F238E27FC236}">
                <a16:creationId xmlns:a16="http://schemas.microsoft.com/office/drawing/2014/main" id="{873A8F2E-8793-2302-4A3D-E134A8AB6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60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es-ES" sz="2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20A0D86-76A7-FC9E-2771-A1CA98B3826A}"/>
              </a:ext>
            </a:extLst>
          </p:cNvPr>
          <p:cNvSpPr/>
          <p:nvPr/>
        </p:nvSpPr>
        <p:spPr>
          <a:xfrm>
            <a:off x="44450" y="57150"/>
            <a:ext cx="36734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</a:t>
            </a:r>
            <a:r>
              <a:rPr lang="en-US" sz="1800" b="1" baseline="30000" dirty="0">
                <a:solidFill>
                  <a:srgbClr val="FD4703"/>
                </a:solidFill>
                <a:latin typeface="Arial Black" panose="020B0A04020102020204" pitchFamily="34" charset="0"/>
              </a:rPr>
              <a:t>®</a:t>
            </a:r>
            <a:r>
              <a:rPr lang="en-US" b="1" dirty="0">
                <a:solidFill>
                  <a:srgbClr val="FD4703"/>
                </a:solidFill>
                <a:latin typeface="Arial Black" panose="020B0A04020102020204" pitchFamily="34" charset="0"/>
              </a:rPr>
              <a:t>  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shape the air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8" name="Text Box 10">
            <a:extLst>
              <a:ext uri="{FF2B5EF4-FFF2-40B4-BE49-F238E27FC236}">
                <a16:creationId xmlns:a16="http://schemas.microsoft.com/office/drawing/2014/main" id="{5D4E5888-1BAB-29EE-9654-1B6D4D2F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84C83C3-5163-C803-E66F-53BF4BC3FA65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Imagen 5">
            <a:extLst>
              <a:ext uri="{FF2B5EF4-FFF2-40B4-BE49-F238E27FC236}">
                <a16:creationId xmlns:a16="http://schemas.microsoft.com/office/drawing/2014/main" id="{8D671BF4-BA4F-F610-3BA4-2FE4F209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71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6" descr="Icono&#10;&#10;Descripción generada automáticamente">
            <a:extLst>
              <a:ext uri="{FF2B5EF4-FFF2-40B4-BE49-F238E27FC236}">
                <a16:creationId xmlns:a16="http://schemas.microsoft.com/office/drawing/2014/main" id="{9699955B-47B4-32A9-E776-8C398121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3823" y="8841432"/>
            <a:ext cx="78722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CuadroTexto 15">
            <a:extLst>
              <a:ext uri="{FF2B5EF4-FFF2-40B4-BE49-F238E27FC236}">
                <a16:creationId xmlns:a16="http://schemas.microsoft.com/office/drawing/2014/main" id="{FBD173E9-0BFC-031E-F4A1-2C677CD7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9151938"/>
            <a:ext cx="2301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Salles de sport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Centres commerciaux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Résidentiel</a:t>
            </a:r>
            <a:endParaRPr lang="es-ES" alt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 descr="Texto, Pizarra&#10;&#10;Descripción generada automáticamente">
            <a:extLst>
              <a:ext uri="{FF2B5EF4-FFF2-40B4-BE49-F238E27FC236}">
                <a16:creationId xmlns:a16="http://schemas.microsoft.com/office/drawing/2014/main" id="{9BB9324D-0E66-8D26-E0E5-D722E37C6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4801" r="5712" b="9132"/>
          <a:stretch/>
        </p:blipFill>
        <p:spPr>
          <a:xfrm>
            <a:off x="852847" y="934965"/>
            <a:ext cx="5152305" cy="3009923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05E26395-A024-5B91-ED00-9BE245AB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58" y="5314007"/>
            <a:ext cx="3384550" cy="3527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Les buses linéaires à moyenne et longue portée </a:t>
            </a:r>
            <a:r>
              <a:rPr lang="fr-FR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KOBE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 ont été conçues pour allier esthétique et performances techniques dans les installations de CVC.</a:t>
            </a:r>
          </a:p>
          <a:p>
            <a:pPr eaLnBrk="1" hangingPunct="1">
              <a:buFontTx/>
              <a:buNone/>
              <a:defRPr/>
            </a:pPr>
            <a:endParaRPr lang="fr-FR" alt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buClr>
                <a:srgbClr val="FD4703"/>
              </a:buClr>
              <a:buFont typeface="Wingdings" panose="05000000000000000000" pitchFamily="2" charset="2"/>
              <a:buChar char="§"/>
              <a:defRPr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Buse linéaire réglable manuellement ±30º avec un taux d'induction élevé.</a:t>
            </a:r>
          </a:p>
          <a:p>
            <a:pPr marL="171450" indent="-171450" eaLnBrk="1" hangingPunct="1">
              <a:buClr>
                <a:srgbClr val="FD4703"/>
              </a:buClr>
              <a:buFont typeface="Wingdings" panose="05000000000000000000" pitchFamily="2" charset="2"/>
              <a:buChar char="§"/>
              <a:defRPr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Montage mural ou plafond avec  un contrôle directionnel horizontal du flux d'air.</a:t>
            </a:r>
          </a:p>
          <a:p>
            <a:pPr marL="171450" indent="-171450" eaLnBrk="1" hangingPunct="1">
              <a:buClr>
                <a:srgbClr val="FD4703"/>
              </a:buClr>
              <a:buFont typeface="Wingdings" panose="05000000000000000000" pitchFamily="2" charset="2"/>
              <a:buChar char="§"/>
              <a:defRPr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Performances optimales pour les installations CAV et VAV.</a:t>
            </a:r>
          </a:p>
          <a:p>
            <a:pPr marL="171450" indent="-171450" eaLnBrk="1" hangingPunct="1">
              <a:buClr>
                <a:srgbClr val="FD4703"/>
              </a:buClr>
              <a:buFont typeface="Wingdings" panose="05000000000000000000" pitchFamily="2" charset="2"/>
              <a:buChar char="§"/>
              <a:defRPr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Appropriée pour fonctionner avec un différentiel de température jusqu'à 12ºC.</a:t>
            </a:r>
          </a:p>
          <a:p>
            <a:pPr marL="171450" indent="-171450" eaLnBrk="1" hangingPunct="1">
              <a:buClr>
                <a:srgbClr val="FD4703"/>
              </a:buClr>
              <a:buFont typeface="Wingdings" panose="05000000000000000000" pitchFamily="2" charset="2"/>
              <a:buChar char="§"/>
              <a:defRPr/>
            </a:pPr>
            <a:endParaRPr lang="fr-FR" alt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fr-FR" alt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Avantages du produit</a:t>
            </a: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buFontTx/>
              <a:buNone/>
              <a:defRPr/>
            </a:pPr>
            <a:endParaRPr lang="fr-FR" alt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Convient à tous types d’application architecturale.</a:t>
            </a:r>
          </a:p>
          <a:p>
            <a:pPr marL="171450" indent="-171450"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Réduit la stratification de l'air dans les grands espaces.</a:t>
            </a:r>
          </a:p>
          <a:p>
            <a:pPr marL="171450" indent="-171450"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Buse linéaire aux lignes discrètes favorisant son intégration dans la décoration intérieure.</a:t>
            </a:r>
            <a:endParaRPr lang="fr-FR" altLang="es-ES" sz="10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fr-FR" altLang="es-ES" sz="10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fr-FR" altLang="es-E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0686AF-1E2F-4392-BFD3-B892E4DE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8B5EC7E-A076-490C-B765-FAB699B2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3D17E88E-9A63-5548-A47A-91E64583D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CACC7E-C374-8C10-C5D1-0DAF7D734703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2AFE76-8C0B-75FE-E8D6-24C719FC9C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850" t="22881" r="9735" b="29661"/>
          <a:stretch/>
        </p:blipFill>
        <p:spPr>
          <a:xfrm>
            <a:off x="81368" y="849719"/>
            <a:ext cx="6660000" cy="65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2">
            <a:extLst>
              <a:ext uri="{FF2B5EF4-FFF2-40B4-BE49-F238E27FC236}">
                <a16:creationId xmlns:a16="http://schemas.microsoft.com/office/drawing/2014/main" id="{6996659D-9A17-4F30-9F9E-EDD3F3F8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8574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3">
            <a:extLst>
              <a:ext uri="{FF2B5EF4-FFF2-40B4-BE49-F238E27FC236}">
                <a16:creationId xmlns:a16="http://schemas.microsoft.com/office/drawing/2014/main" id="{E74E53BF-8F4C-43CC-96F0-B6DE1F65E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5">
            <a:extLst>
              <a:ext uri="{FF2B5EF4-FFF2-40B4-BE49-F238E27FC236}">
                <a16:creationId xmlns:a16="http://schemas.microsoft.com/office/drawing/2014/main" id="{B656C652-F511-4632-9142-3A89C2329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360" y="1496616"/>
            <a:ext cx="3060000" cy="48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fr-FR" alt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pPr algn="just" eaLnBrk="1" hangingPunct="1">
              <a:buFontTx/>
              <a:buNone/>
            </a:pPr>
            <a:endParaRPr lang="fr-FR" altLang="ca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KOBE</a:t>
            </a:r>
            <a:r>
              <a:rPr lang="fr-FR" alt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Buse à jet linéaire à moyenne-longue portée. </a:t>
            </a:r>
            <a:r>
              <a:rPr lang="es-ES" altLang="ca-ES" sz="8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eaLnBrk="1" hangingPunct="1">
              <a:buFontTx/>
              <a:buNone/>
            </a:pPr>
            <a:endParaRPr lang="es-ES" altLang="ca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endParaRPr lang="es-ES" altLang="ca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ca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Diffuseurs en aluminium avec arbres et éléments de fixation en acier 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Longueur (L): de 300 à 2000 mm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Buse d'une longueur maximale de 1000 mm. Pour des longueurs plus longues, le diffuseur intègre deux buses de taille égale.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ca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endParaRPr lang="es-ES" altLang="ca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0BB245-A707-4BFC-B191-319C3CDEA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06" t="14302" r="57421" b="41288"/>
          <a:stretch/>
        </p:blipFill>
        <p:spPr>
          <a:xfrm>
            <a:off x="667329" y="1580424"/>
            <a:ext cx="2235165" cy="18713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0C71049-90E3-43B6-855C-44A4B5AE33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30" t="56870" r="57770" b="9133"/>
          <a:stretch/>
        </p:blipFill>
        <p:spPr>
          <a:xfrm>
            <a:off x="404664" y="3276206"/>
            <a:ext cx="2783852" cy="18208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FD9B83-C719-45CE-B4F8-2131526A9F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06" t="58714" r="57826" b="26856"/>
          <a:stretch/>
        </p:blipFill>
        <p:spPr>
          <a:xfrm>
            <a:off x="632407" y="6004336"/>
            <a:ext cx="2148521" cy="11809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6C91FF-CA0E-4F2D-8E98-882FF10B9F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67" t="24798" r="68671" b="59451"/>
          <a:stretch/>
        </p:blipFill>
        <p:spPr>
          <a:xfrm>
            <a:off x="401773" y="7550258"/>
            <a:ext cx="4789729" cy="14412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5794688-ACA7-3D31-100F-3847F3ED62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688" y="4880992"/>
            <a:ext cx="2158171" cy="1060796"/>
          </a:xfrm>
          <a:prstGeom prst="rect">
            <a:avLst/>
          </a:prstGeom>
          <a:noFill/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D452053B-A783-D8D3-E038-F20E536D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64C25A-8F0D-2498-6E91-E682A5110544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94">
            <a:extLst>
              <a:ext uri="{FF2B5EF4-FFF2-40B4-BE49-F238E27FC236}">
                <a16:creationId xmlns:a16="http://schemas.microsoft.com/office/drawing/2014/main" id="{82967395-F17B-016D-FE0A-B47AAFEA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37" y="1589529"/>
            <a:ext cx="29655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b="1" dirty="0">
                <a:solidFill>
                  <a:srgbClr val="FD4703"/>
                </a:solidFill>
                <a:latin typeface="Arial" panose="020B0604020202020204" pitchFamily="34" charset="0"/>
              </a:rPr>
              <a:t>KOBE</a:t>
            </a:r>
            <a:endParaRPr lang="fr-FR" altLang="fr-FR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>
            <a:extLst>
              <a:ext uri="{FF2B5EF4-FFF2-40B4-BE49-F238E27FC236}">
                <a16:creationId xmlns:a16="http://schemas.microsoft.com/office/drawing/2014/main" id="{39A12D52-6B88-492B-BD9B-4572B2CB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>
            <a:extLst>
              <a:ext uri="{FF2B5EF4-FFF2-40B4-BE49-F238E27FC236}">
                <a16:creationId xmlns:a16="http://schemas.microsoft.com/office/drawing/2014/main" id="{7B0F475A-F545-4375-B616-90551F28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4">
            <a:extLst>
              <a:ext uri="{FF2B5EF4-FFF2-40B4-BE49-F238E27FC236}">
                <a16:creationId xmlns:a16="http://schemas.microsoft.com/office/drawing/2014/main" id="{F4E6E6DB-F96A-4120-A4B4-A17BD21F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1065213"/>
            <a:ext cx="2819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s-ES" altLang="ca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10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s-ES" altLang="ca-ES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15">
            <a:extLst>
              <a:ext uri="{FF2B5EF4-FFF2-40B4-BE49-F238E27FC236}">
                <a16:creationId xmlns:a16="http://schemas.microsoft.com/office/drawing/2014/main" id="{C29DFB5D-9DDB-4973-A35E-CB17DF0B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024" y="1472382"/>
            <a:ext cx="3060000" cy="34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fr-FR" sz="1000" b="1" dirty="0">
                <a:latin typeface="Arial" panose="020B0604020202020204" pitchFamily="34" charset="0"/>
              </a:rPr>
              <a:t>ACCESSOIRES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0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fr-FR" sz="1000" b="1" dirty="0">
                <a:solidFill>
                  <a:srgbClr val="FD470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PLKB </a:t>
            </a:r>
            <a:r>
              <a:rPr lang="fr-FR" altLang="es-E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Plénum à raccordement circulaire latéral. Il comprend des supports pour suspension au </a:t>
            </a:r>
            <a:r>
              <a:rPr lang="fr-FR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mur et au plafond. Construit en acier galvanisé.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s-ES_tradnl" altLang="fr-FR" sz="1000" b="1" dirty="0">
                <a:solidFill>
                  <a:srgbClr val="FD470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.../S/ </a:t>
            </a:r>
            <a:r>
              <a:rPr lang="fr-FR" altLang="es-E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Piquage circulaire arrière elliptique</a:t>
            </a:r>
            <a:r>
              <a:rPr lang="es-ES_tradnl" altLang="fr-FR" sz="10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000" b="1" dirty="0">
                <a:solidFill>
                  <a:srgbClr val="FD470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…-R </a:t>
            </a: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Régulateur de débit sur </a:t>
            </a:r>
            <a:r>
              <a:rPr lang="fr-FR" altLang="es-E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piquage de connexion </a:t>
            </a:r>
            <a:r>
              <a:rPr lang="fr-FR" altLang="fr-FR" sz="1000" dirty="0">
                <a:latin typeface="Arial" panose="020B0604020202020204" pitchFamily="34" charset="0"/>
                <a:cs typeface="Times New Roman" panose="02020603050405020304" pitchFamily="18" charset="0"/>
              </a:rPr>
              <a:t>(seulement disponible pour </a:t>
            </a:r>
            <a:r>
              <a:rPr lang="fr-FR" altLang="es-E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raccordement latéral</a:t>
            </a:r>
            <a:r>
              <a:rPr lang="fr-FR" altLang="fr-FR" sz="1000" dirty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s-ES" sz="1000" b="1" dirty="0">
                <a:solidFill>
                  <a:srgbClr val="F2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.../AIS/</a:t>
            </a:r>
            <a:r>
              <a:rPr lang="fr-FR" altLang="es-ES" sz="1000" dirty="0">
                <a:solidFill>
                  <a:srgbClr val="F2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ca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Isolation thermique intérieure au moyen d'une mousse. Densité 25 kg/m3 ISO 845. Conductivité thermique 10º C_0,040 W/mºK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EN-12667. </a:t>
            </a:r>
            <a:r>
              <a:rPr lang="fr-FR" altLang="ca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 réaction au feu:B-s1, d0 EN-13501-1.</a:t>
            </a:r>
          </a:p>
          <a:p>
            <a:pPr>
              <a:spcAft>
                <a:spcPts val="0"/>
              </a:spcAft>
              <a:buNone/>
              <a:defRPr/>
            </a:pPr>
            <a:endParaRPr lang="es-E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None/>
              <a:defRPr/>
            </a:pPr>
            <a:r>
              <a:rPr lang="es-ES_tradnl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IOK 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Greffe pour assemblage longitudinal en conduit circulaire vu. Nécessite fixation (PM)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D80B67-2813-4675-8169-BBC78A291D41}"/>
              </a:ext>
            </a:extLst>
          </p:cNvPr>
          <p:cNvSpPr/>
          <p:nvPr/>
        </p:nvSpPr>
        <p:spPr>
          <a:xfrm>
            <a:off x="373124" y="944396"/>
            <a:ext cx="463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ca-ES" sz="8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PLKB</a:t>
            </a:r>
            <a:endParaRPr lang="en-US" sz="8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47268F0-2833-4246-81E8-312D82BF71F5}"/>
              </a:ext>
            </a:extLst>
          </p:cNvPr>
          <p:cNvSpPr/>
          <p:nvPr/>
        </p:nvSpPr>
        <p:spPr>
          <a:xfrm>
            <a:off x="373124" y="2888612"/>
            <a:ext cx="6190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ca-ES" sz="8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PLKB /S/</a:t>
            </a:r>
            <a:endParaRPr lang="en-US" sz="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C496BC-E3C1-4545-80B2-FB631E591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50" r="26901" b="55529"/>
          <a:stretch/>
        </p:blipFill>
        <p:spPr>
          <a:xfrm>
            <a:off x="44624" y="1016404"/>
            <a:ext cx="3334266" cy="16962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060849-2AD6-4AD7-9B3F-D64E18695B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50" t="38159" r="30050" b="14989"/>
          <a:stretch/>
        </p:blipFill>
        <p:spPr>
          <a:xfrm>
            <a:off x="248412" y="4160912"/>
            <a:ext cx="3180588" cy="18506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18F417-026F-41F9-87E7-E26DCD05FC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68" t="3768" r="45759" b="61751"/>
          <a:stretch/>
        </p:blipFill>
        <p:spPr>
          <a:xfrm>
            <a:off x="15431" y="3001992"/>
            <a:ext cx="3413569" cy="13151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8E88ED-2517-BA7A-1819-5A885DCC3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721" y="8035253"/>
            <a:ext cx="1891143" cy="1223207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33FC6D6-B59C-8B07-81BA-131FC754A8F0}"/>
              </a:ext>
            </a:extLst>
          </p:cNvPr>
          <p:cNvSpPr/>
          <p:nvPr/>
        </p:nvSpPr>
        <p:spPr>
          <a:xfrm>
            <a:off x="361995" y="7689304"/>
            <a:ext cx="3674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ca-ES" sz="8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IOK</a:t>
            </a:r>
            <a:endParaRPr lang="en-US" sz="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DD35E5-A9C2-E14A-6B1F-0F21B74B5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7516" y="8261976"/>
            <a:ext cx="1682642" cy="816935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61BBFD61-4901-9D13-4F7A-90325527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CD8C5B7-A798-7C09-4571-EA3E94C89EE6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35" name="Group 4">
            <a:extLst>
              <a:ext uri="{FF2B5EF4-FFF2-40B4-BE49-F238E27FC236}">
                <a16:creationId xmlns:a16="http://schemas.microsoft.com/office/drawing/2014/main" id="{A8C0BFAE-AA29-9DB2-FE11-4444E9A2C7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2622" y="6033120"/>
            <a:ext cx="4603750" cy="1508125"/>
            <a:chOff x="31" y="4422"/>
            <a:chExt cx="2900" cy="950"/>
          </a:xfrm>
        </p:grpSpPr>
        <p:sp>
          <p:nvSpPr>
            <p:cNvPr id="6336" name="AutoShape 3">
              <a:extLst>
                <a:ext uri="{FF2B5EF4-FFF2-40B4-BE49-F238E27FC236}">
                  <a16:creationId xmlns:a16="http://schemas.microsoft.com/office/drawing/2014/main" id="{3FB6841C-6F1C-A75B-CAB2-54E6A8AC735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" y="4422"/>
              <a:ext cx="290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37" name="Rectangle 5">
              <a:extLst>
                <a:ext uri="{FF2B5EF4-FFF2-40B4-BE49-F238E27FC236}">
                  <a16:creationId xmlns:a16="http://schemas.microsoft.com/office/drawing/2014/main" id="{1CB68F96-5D8A-F9C0-1979-6D510F3E6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4543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0,3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38" name="Rectangle 6">
              <a:extLst>
                <a:ext uri="{FF2B5EF4-FFF2-40B4-BE49-F238E27FC236}">
                  <a16:creationId xmlns:a16="http://schemas.microsoft.com/office/drawing/2014/main" id="{FBBDEFDA-2478-753E-9312-6B21A134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4537"/>
              <a:ext cx="10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doni MT Black" panose="02070A03080606020203" pitchFamily="18" charset="0"/>
                </a:rPr>
                <a:t>=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39" name="Rectangle 7">
              <a:extLst>
                <a:ext uri="{FF2B5EF4-FFF2-40B4-BE49-F238E27FC236}">
                  <a16:creationId xmlns:a16="http://schemas.microsoft.com/office/drawing/2014/main" id="{194DCEB5-C13D-52F5-95E2-34E8AA11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4543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40" name="Rectangle 8">
              <a:extLst>
                <a:ext uri="{FF2B5EF4-FFF2-40B4-BE49-F238E27FC236}">
                  <a16:creationId xmlns:a16="http://schemas.microsoft.com/office/drawing/2014/main" id="{EE86E320-8B21-0E57-D2F8-19D5E603C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4537"/>
              <a:ext cx="10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doni MT Black" panose="02070A03080606020203" pitchFamily="18" charset="0"/>
                </a:rPr>
                <a:t>=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41" name="Rectangle 9">
              <a:extLst>
                <a:ext uri="{FF2B5EF4-FFF2-40B4-BE49-F238E27FC236}">
                  <a16:creationId xmlns:a16="http://schemas.microsoft.com/office/drawing/2014/main" id="{9C7660B1-C138-92D3-7EDB-4E108B90D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4543"/>
              <a:ext cx="1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0,6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42" name="Line 10">
              <a:extLst>
                <a:ext uri="{FF2B5EF4-FFF2-40B4-BE49-F238E27FC236}">
                  <a16:creationId xmlns:a16="http://schemas.microsoft.com/office/drawing/2014/main" id="{B10F8CDD-8409-7532-2B5E-7FE81A966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626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43" name="Line 11">
              <a:extLst>
                <a:ext uri="{FF2B5EF4-FFF2-40B4-BE49-F238E27FC236}">
                  <a16:creationId xmlns:a16="http://schemas.microsoft.com/office/drawing/2014/main" id="{31057557-C4EB-F5C0-7364-1215B9D23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537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44" name="Line 12">
              <a:extLst>
                <a:ext uri="{FF2B5EF4-FFF2-40B4-BE49-F238E27FC236}">
                  <a16:creationId xmlns:a16="http://schemas.microsoft.com/office/drawing/2014/main" id="{E13478BC-F603-CF90-E3E7-3BFFCA4FF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716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45" name="Line 13">
              <a:extLst>
                <a:ext uri="{FF2B5EF4-FFF2-40B4-BE49-F238E27FC236}">
                  <a16:creationId xmlns:a16="http://schemas.microsoft.com/office/drawing/2014/main" id="{189CF872-3CC7-7DEB-E1E7-F4D75793E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46" name="Line 14">
              <a:extLst>
                <a:ext uri="{FF2B5EF4-FFF2-40B4-BE49-F238E27FC236}">
                  <a16:creationId xmlns:a16="http://schemas.microsoft.com/office/drawing/2014/main" id="{B4B37118-2970-E0BE-2124-F4C0D6787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47" name="Line 15">
              <a:extLst>
                <a:ext uri="{FF2B5EF4-FFF2-40B4-BE49-F238E27FC236}">
                  <a16:creationId xmlns:a16="http://schemas.microsoft.com/office/drawing/2014/main" id="{19925244-B2C3-D716-361E-8CC86FB4A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" y="4537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48" name="Line 16">
              <a:extLst>
                <a:ext uri="{FF2B5EF4-FFF2-40B4-BE49-F238E27FC236}">
                  <a16:creationId xmlns:a16="http://schemas.microsoft.com/office/drawing/2014/main" id="{B8EAF015-C78B-8106-49BB-70B25E3B8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537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49" name="Line 17">
              <a:extLst>
                <a:ext uri="{FF2B5EF4-FFF2-40B4-BE49-F238E27FC236}">
                  <a16:creationId xmlns:a16="http://schemas.microsoft.com/office/drawing/2014/main" id="{1701ED6A-F225-89E9-FF01-D6ED13C8A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4716"/>
              <a:ext cx="2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0" name="Line 18">
              <a:extLst>
                <a:ext uri="{FF2B5EF4-FFF2-40B4-BE49-F238E27FC236}">
                  <a16:creationId xmlns:a16="http://schemas.microsoft.com/office/drawing/2014/main" id="{31FAFA66-9613-32AC-3747-3E3D0DB01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1" name="Line 19">
              <a:extLst>
                <a:ext uri="{FF2B5EF4-FFF2-40B4-BE49-F238E27FC236}">
                  <a16:creationId xmlns:a16="http://schemas.microsoft.com/office/drawing/2014/main" id="{9B44CA65-ECFF-8C13-E67F-6B5A829BF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2" name="Line 20">
              <a:extLst>
                <a:ext uri="{FF2B5EF4-FFF2-40B4-BE49-F238E27FC236}">
                  <a16:creationId xmlns:a16="http://schemas.microsoft.com/office/drawing/2014/main" id="{7EE48994-586D-F34C-0B7F-D96177AB3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" y="471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3" name="Line 21">
              <a:extLst>
                <a:ext uri="{FF2B5EF4-FFF2-40B4-BE49-F238E27FC236}">
                  <a16:creationId xmlns:a16="http://schemas.microsoft.com/office/drawing/2014/main" id="{B0DA8EF0-F0E8-6217-D23F-B78D7448C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4" name="Line 22">
              <a:extLst>
                <a:ext uri="{FF2B5EF4-FFF2-40B4-BE49-F238E27FC236}">
                  <a16:creationId xmlns:a16="http://schemas.microsoft.com/office/drawing/2014/main" id="{4CE5C2C7-C824-4F0D-4EA5-66A2CC01C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" y="471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5" name="Line 23">
              <a:extLst>
                <a:ext uri="{FF2B5EF4-FFF2-40B4-BE49-F238E27FC236}">
                  <a16:creationId xmlns:a16="http://schemas.microsoft.com/office/drawing/2014/main" id="{19740D0C-5386-779B-42CF-BAAF9A4AA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2" y="4626"/>
              <a:ext cx="0" cy="6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6" name="Line 24">
              <a:extLst>
                <a:ext uri="{FF2B5EF4-FFF2-40B4-BE49-F238E27FC236}">
                  <a16:creationId xmlns:a16="http://schemas.microsoft.com/office/drawing/2014/main" id="{188789F8-5C12-533C-E7CD-56E963782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7" name="Line 25">
              <a:extLst>
                <a:ext uri="{FF2B5EF4-FFF2-40B4-BE49-F238E27FC236}">
                  <a16:creationId xmlns:a16="http://schemas.microsoft.com/office/drawing/2014/main" id="{AAE09F7D-489C-91CD-D3DB-9E8F02D20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2" y="4537"/>
              <a:ext cx="0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8" name="Line 26">
              <a:extLst>
                <a:ext uri="{FF2B5EF4-FFF2-40B4-BE49-F238E27FC236}">
                  <a16:creationId xmlns:a16="http://schemas.microsoft.com/office/drawing/2014/main" id="{8CA436D5-19F5-018A-F624-A5D6C3106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626"/>
              <a:ext cx="0" cy="6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59" name="Line 27">
              <a:extLst>
                <a:ext uri="{FF2B5EF4-FFF2-40B4-BE49-F238E27FC236}">
                  <a16:creationId xmlns:a16="http://schemas.microsoft.com/office/drawing/2014/main" id="{ADCD7D22-8D1A-B888-7716-D7BD9A68E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" y="4537"/>
              <a:ext cx="0" cy="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60" name="Line 28">
              <a:extLst>
                <a:ext uri="{FF2B5EF4-FFF2-40B4-BE49-F238E27FC236}">
                  <a16:creationId xmlns:a16="http://schemas.microsoft.com/office/drawing/2014/main" id="{3F167BE6-23D0-D2CE-385A-5B4F840E4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4626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61" name="Rectangle 29">
              <a:extLst>
                <a:ext uri="{FF2B5EF4-FFF2-40B4-BE49-F238E27FC236}">
                  <a16:creationId xmlns:a16="http://schemas.microsoft.com/office/drawing/2014/main" id="{1AC4736C-48A7-D044-DD5E-DE83F7725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4637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62" name="Rectangle 30">
              <a:extLst>
                <a:ext uri="{FF2B5EF4-FFF2-40B4-BE49-F238E27FC236}">
                  <a16:creationId xmlns:a16="http://schemas.microsoft.com/office/drawing/2014/main" id="{7F7F924A-CD55-F34A-2A2B-BF74F2A89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63" name="Rectangle 31">
              <a:extLst>
                <a:ext uri="{FF2B5EF4-FFF2-40B4-BE49-F238E27FC236}">
                  <a16:creationId xmlns:a16="http://schemas.microsoft.com/office/drawing/2014/main" id="{D04B5A0D-2E4A-1C13-83FB-681A393E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64" name="Line 32">
              <a:extLst>
                <a:ext uri="{FF2B5EF4-FFF2-40B4-BE49-F238E27FC236}">
                  <a16:creationId xmlns:a16="http://schemas.microsoft.com/office/drawing/2014/main" id="{E0332725-8A29-BE9E-E653-179E8E8E3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4528"/>
              <a:ext cx="25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65" name="Line 33">
              <a:extLst>
                <a:ext uri="{FF2B5EF4-FFF2-40B4-BE49-F238E27FC236}">
                  <a16:creationId xmlns:a16="http://schemas.microsoft.com/office/drawing/2014/main" id="{C0ABB9B2-CF90-F1D3-5DF2-3E72E003D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4804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66" name="Line 34">
              <a:extLst>
                <a:ext uri="{FF2B5EF4-FFF2-40B4-BE49-F238E27FC236}">
                  <a16:creationId xmlns:a16="http://schemas.microsoft.com/office/drawing/2014/main" id="{4F2B5B93-8CF5-8ADE-A2DF-1AD904D89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4894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67" name="Line 35">
              <a:extLst>
                <a:ext uri="{FF2B5EF4-FFF2-40B4-BE49-F238E27FC236}">
                  <a16:creationId xmlns:a16="http://schemas.microsoft.com/office/drawing/2014/main" id="{8F75D013-5DAD-921E-D683-25211AB6A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4983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68" name="Line 36">
              <a:extLst>
                <a:ext uri="{FF2B5EF4-FFF2-40B4-BE49-F238E27FC236}">
                  <a16:creationId xmlns:a16="http://schemas.microsoft.com/office/drawing/2014/main" id="{0D43616A-286B-3AA0-8F19-A4C232400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5072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69" name="Line 37">
              <a:extLst>
                <a:ext uri="{FF2B5EF4-FFF2-40B4-BE49-F238E27FC236}">
                  <a16:creationId xmlns:a16="http://schemas.microsoft.com/office/drawing/2014/main" id="{19DCA680-E4EC-DF6D-EFC4-27075899C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5161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70" name="Rectangle 38">
              <a:extLst>
                <a:ext uri="{FF2B5EF4-FFF2-40B4-BE49-F238E27FC236}">
                  <a16:creationId xmlns:a16="http://schemas.microsoft.com/office/drawing/2014/main" id="{AA7A4272-0E61-C197-CA82-DCA4AC5AC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4726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71" name="Line 39">
              <a:extLst>
                <a:ext uri="{FF2B5EF4-FFF2-40B4-BE49-F238E27FC236}">
                  <a16:creationId xmlns:a16="http://schemas.microsoft.com/office/drawing/2014/main" id="{E3944028-E595-4C87-6FE3-062B71B4F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5250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72" name="Line 40">
              <a:extLst>
                <a:ext uri="{FF2B5EF4-FFF2-40B4-BE49-F238E27FC236}">
                  <a16:creationId xmlns:a16="http://schemas.microsoft.com/office/drawing/2014/main" id="{358683F5-5AE0-980F-994A-C9B93F0AF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804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73" name="Line 41">
              <a:extLst>
                <a:ext uri="{FF2B5EF4-FFF2-40B4-BE49-F238E27FC236}">
                  <a16:creationId xmlns:a16="http://schemas.microsoft.com/office/drawing/2014/main" id="{6A5E0881-60D6-3A48-638F-E2E1F1F7B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894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74" name="Line 42">
              <a:extLst>
                <a:ext uri="{FF2B5EF4-FFF2-40B4-BE49-F238E27FC236}">
                  <a16:creationId xmlns:a16="http://schemas.microsoft.com/office/drawing/2014/main" id="{B43F64AA-6AB9-DB0E-DC55-B80E1871D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4983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75" name="Line 43">
              <a:extLst>
                <a:ext uri="{FF2B5EF4-FFF2-40B4-BE49-F238E27FC236}">
                  <a16:creationId xmlns:a16="http://schemas.microsoft.com/office/drawing/2014/main" id="{55B6CC7A-6A38-BDE3-232C-F0B729B46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5072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76" name="Line 44">
              <a:extLst>
                <a:ext uri="{FF2B5EF4-FFF2-40B4-BE49-F238E27FC236}">
                  <a16:creationId xmlns:a16="http://schemas.microsoft.com/office/drawing/2014/main" id="{668102C9-B4DF-FB66-7955-DA3BB0B2F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5161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77" name="Rectangle 45">
              <a:extLst>
                <a:ext uri="{FF2B5EF4-FFF2-40B4-BE49-F238E27FC236}">
                  <a16:creationId xmlns:a16="http://schemas.microsoft.com/office/drawing/2014/main" id="{9368F438-8002-F0FA-4801-0D7957AEE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4726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KOBE15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78" name="Rectangle 46">
              <a:extLst>
                <a:ext uri="{FF2B5EF4-FFF2-40B4-BE49-F238E27FC236}">
                  <a16:creationId xmlns:a16="http://schemas.microsoft.com/office/drawing/2014/main" id="{E868E7A7-9E57-DBBE-A974-E55178242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4815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KOBE20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79" name="Rectangle 47">
              <a:extLst>
                <a:ext uri="{FF2B5EF4-FFF2-40B4-BE49-F238E27FC236}">
                  <a16:creationId xmlns:a16="http://schemas.microsoft.com/office/drawing/2014/main" id="{965190FB-BB71-EB03-B166-526C9F97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4904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KOBE25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0" name="Rectangle 48">
              <a:extLst>
                <a:ext uri="{FF2B5EF4-FFF2-40B4-BE49-F238E27FC236}">
                  <a16:creationId xmlns:a16="http://schemas.microsoft.com/office/drawing/2014/main" id="{B524FFF8-9712-6B3E-B333-1D0CF126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4993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KOBE30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1" name="Rectangle 49">
              <a:extLst>
                <a:ext uri="{FF2B5EF4-FFF2-40B4-BE49-F238E27FC236}">
                  <a16:creationId xmlns:a16="http://schemas.microsoft.com/office/drawing/2014/main" id="{0E59FA09-1EF7-98D2-5000-B6240B748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5082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KOBE40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2" name="Rectangle 50">
              <a:extLst>
                <a:ext uri="{FF2B5EF4-FFF2-40B4-BE49-F238E27FC236}">
                  <a16:creationId xmlns:a16="http://schemas.microsoft.com/office/drawing/2014/main" id="{ED677CD5-B948-F5F5-E596-E69B8DB7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5171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KOBE50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3" name="Line 51">
              <a:extLst>
                <a:ext uri="{FF2B5EF4-FFF2-40B4-BE49-F238E27FC236}">
                  <a16:creationId xmlns:a16="http://schemas.microsoft.com/office/drawing/2014/main" id="{7A60A130-28D4-6238-F67C-141E3806B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" y="5250"/>
              <a:ext cx="2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84" name="Line 52">
              <a:extLst>
                <a:ext uri="{FF2B5EF4-FFF2-40B4-BE49-F238E27FC236}">
                  <a16:creationId xmlns:a16="http://schemas.microsoft.com/office/drawing/2014/main" id="{F7DB1219-8A85-8B5C-D100-513AF0AC1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4528"/>
              <a:ext cx="0" cy="7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85" name="Rectangle 53">
              <a:extLst>
                <a:ext uri="{FF2B5EF4-FFF2-40B4-BE49-F238E27FC236}">
                  <a16:creationId xmlns:a16="http://schemas.microsoft.com/office/drawing/2014/main" id="{BF20CB15-9BC5-44BC-0E7A-820A141D6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4815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6" name="Rectangle 54">
              <a:extLst>
                <a:ext uri="{FF2B5EF4-FFF2-40B4-BE49-F238E27FC236}">
                  <a16:creationId xmlns:a16="http://schemas.microsoft.com/office/drawing/2014/main" id="{3AD4157F-BD25-AD4D-1AD2-10A31A60D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4904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7" name="Rectangle 55">
              <a:extLst>
                <a:ext uri="{FF2B5EF4-FFF2-40B4-BE49-F238E27FC236}">
                  <a16:creationId xmlns:a16="http://schemas.microsoft.com/office/drawing/2014/main" id="{89366846-2173-3ECA-34E7-2F5317CB1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4993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8" name="Rectangle 56">
              <a:extLst>
                <a:ext uri="{FF2B5EF4-FFF2-40B4-BE49-F238E27FC236}">
                  <a16:creationId xmlns:a16="http://schemas.microsoft.com/office/drawing/2014/main" id="{6DCB672E-0DC3-A237-7426-DD9B70939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5082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89" name="Rectangle 57">
              <a:extLst>
                <a:ext uri="{FF2B5EF4-FFF2-40B4-BE49-F238E27FC236}">
                  <a16:creationId xmlns:a16="http://schemas.microsoft.com/office/drawing/2014/main" id="{F6A1FD69-36B2-A5D4-5E6D-8FC88A8A4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5171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0" name="Rectangle 58">
              <a:extLst>
                <a:ext uri="{FF2B5EF4-FFF2-40B4-BE49-F238E27FC236}">
                  <a16:creationId xmlns:a16="http://schemas.microsoft.com/office/drawing/2014/main" id="{C019A61C-8DA3-CCA7-1829-8A9ABF97B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1" name="Rectangle 59">
              <a:extLst>
                <a:ext uri="{FF2B5EF4-FFF2-40B4-BE49-F238E27FC236}">
                  <a16:creationId xmlns:a16="http://schemas.microsoft.com/office/drawing/2014/main" id="{34046B47-EC42-EDDE-16FF-82285D2DB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4815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2" name="Rectangle 60">
              <a:extLst>
                <a:ext uri="{FF2B5EF4-FFF2-40B4-BE49-F238E27FC236}">
                  <a16:creationId xmlns:a16="http://schemas.microsoft.com/office/drawing/2014/main" id="{77A35B13-CECC-06D7-50A2-F8291C6AE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490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3" name="Rectangle 61">
              <a:extLst>
                <a:ext uri="{FF2B5EF4-FFF2-40B4-BE49-F238E27FC236}">
                  <a16:creationId xmlns:a16="http://schemas.microsoft.com/office/drawing/2014/main" id="{1E57CA01-CC16-EA0D-6C1E-0B7403A2A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" y="4993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4" name="Rectangle 62">
              <a:extLst>
                <a:ext uri="{FF2B5EF4-FFF2-40B4-BE49-F238E27FC236}">
                  <a16:creationId xmlns:a16="http://schemas.microsoft.com/office/drawing/2014/main" id="{45D02B55-69DE-9255-735A-4807131E5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" y="5082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5" name="Rectangle 63">
              <a:extLst>
                <a:ext uri="{FF2B5EF4-FFF2-40B4-BE49-F238E27FC236}">
                  <a16:creationId xmlns:a16="http://schemas.microsoft.com/office/drawing/2014/main" id="{394284A1-724A-260F-7127-E81B84100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" y="5171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6" name="Line 64">
              <a:extLst>
                <a:ext uri="{FF2B5EF4-FFF2-40B4-BE49-F238E27FC236}">
                  <a16:creationId xmlns:a16="http://schemas.microsoft.com/office/drawing/2014/main" id="{ACDC4412-FD82-8BA6-099E-1A6C7F310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5260"/>
              <a:ext cx="25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97" name="Rectangle 65">
              <a:extLst>
                <a:ext uri="{FF2B5EF4-FFF2-40B4-BE49-F238E27FC236}">
                  <a16:creationId xmlns:a16="http://schemas.microsoft.com/office/drawing/2014/main" id="{6ECD86E3-1070-91E9-5EB0-551C850E2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4543"/>
              <a:ext cx="22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0,6 &lt; L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8" name="Rectangle 66">
              <a:extLst>
                <a:ext uri="{FF2B5EF4-FFF2-40B4-BE49-F238E27FC236}">
                  <a16:creationId xmlns:a16="http://schemas.microsoft.com/office/drawing/2014/main" id="{F080BBDD-24E3-A9ED-FAB1-0678E2C80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4537"/>
              <a:ext cx="13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doni MT Black" panose="02070A03080606020203" pitchFamily="18" charset="0"/>
                </a:rPr>
                <a:t> =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99" name="Rectangle 67">
              <a:extLst>
                <a:ext uri="{FF2B5EF4-FFF2-40B4-BE49-F238E27FC236}">
                  <a16:creationId xmlns:a16="http://schemas.microsoft.com/office/drawing/2014/main" id="{E06234A5-7808-3956-2D96-E580E8449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" y="4543"/>
              <a:ext cx="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00" name="Line 68">
              <a:extLst>
                <a:ext uri="{FF2B5EF4-FFF2-40B4-BE49-F238E27FC236}">
                  <a16:creationId xmlns:a16="http://schemas.microsoft.com/office/drawing/2014/main" id="{D16E0081-6134-F30C-8B46-390E232A9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" y="4537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1" name="Line 69">
              <a:extLst>
                <a:ext uri="{FF2B5EF4-FFF2-40B4-BE49-F238E27FC236}">
                  <a16:creationId xmlns:a16="http://schemas.microsoft.com/office/drawing/2014/main" id="{FD1FF1FF-27CD-69B4-1AEF-8CD1C6FBA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626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2" name="Line 70">
              <a:extLst>
                <a:ext uri="{FF2B5EF4-FFF2-40B4-BE49-F238E27FC236}">
                  <a16:creationId xmlns:a16="http://schemas.microsoft.com/office/drawing/2014/main" id="{31501E7B-3CE6-D1FD-0B54-54C14A191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3" name="Line 71">
              <a:extLst>
                <a:ext uri="{FF2B5EF4-FFF2-40B4-BE49-F238E27FC236}">
                  <a16:creationId xmlns:a16="http://schemas.microsoft.com/office/drawing/2014/main" id="{5649D0F6-EA7F-C660-FEA1-7DDE79149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1" y="4537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4" name="Line 72">
              <a:extLst>
                <a:ext uri="{FF2B5EF4-FFF2-40B4-BE49-F238E27FC236}">
                  <a16:creationId xmlns:a16="http://schemas.microsoft.com/office/drawing/2014/main" id="{7C6ACFC9-6883-CF9F-AAAE-6AAEDF55F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716"/>
              <a:ext cx="2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5" name="Line 73">
              <a:extLst>
                <a:ext uri="{FF2B5EF4-FFF2-40B4-BE49-F238E27FC236}">
                  <a16:creationId xmlns:a16="http://schemas.microsoft.com/office/drawing/2014/main" id="{436E6D42-D90B-E7AB-B150-3658C8B86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4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6" name="Line 74">
              <a:extLst>
                <a:ext uri="{FF2B5EF4-FFF2-40B4-BE49-F238E27FC236}">
                  <a16:creationId xmlns:a16="http://schemas.microsoft.com/office/drawing/2014/main" id="{325D30DE-9AEF-78DC-AB88-39D03C6E1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7" name="Line 75">
              <a:extLst>
                <a:ext uri="{FF2B5EF4-FFF2-40B4-BE49-F238E27FC236}">
                  <a16:creationId xmlns:a16="http://schemas.microsoft.com/office/drawing/2014/main" id="{3FE5F744-35B7-759F-75A2-BE914FCE9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471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8" name="Line 76">
              <a:extLst>
                <a:ext uri="{FF2B5EF4-FFF2-40B4-BE49-F238E27FC236}">
                  <a16:creationId xmlns:a16="http://schemas.microsoft.com/office/drawing/2014/main" id="{DC243977-533E-2565-EC4E-F3DF70E2E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09" name="Line 77">
              <a:extLst>
                <a:ext uri="{FF2B5EF4-FFF2-40B4-BE49-F238E27FC236}">
                  <a16:creationId xmlns:a16="http://schemas.microsoft.com/office/drawing/2014/main" id="{4A84D135-DE4D-9562-7623-22CCE0CBD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" y="471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10" name="Rectangle 78">
              <a:extLst>
                <a:ext uri="{FF2B5EF4-FFF2-40B4-BE49-F238E27FC236}">
                  <a16:creationId xmlns:a16="http://schemas.microsoft.com/office/drawing/2014/main" id="{66E6CE77-BA8C-CCD8-26DC-B0679B6E1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4637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11" name="Rectangle 79">
              <a:extLst>
                <a:ext uri="{FF2B5EF4-FFF2-40B4-BE49-F238E27FC236}">
                  <a16:creationId xmlns:a16="http://schemas.microsoft.com/office/drawing/2014/main" id="{CDCB42D6-3114-7F9C-E16A-AA4DEE907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12" name="Rectangle 80">
              <a:extLst>
                <a:ext uri="{FF2B5EF4-FFF2-40B4-BE49-F238E27FC236}">
                  <a16:creationId xmlns:a16="http://schemas.microsoft.com/office/drawing/2014/main" id="{4CB928CD-7595-D70B-0B63-750E07E8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13" name="Line 81">
              <a:extLst>
                <a:ext uri="{FF2B5EF4-FFF2-40B4-BE49-F238E27FC236}">
                  <a16:creationId xmlns:a16="http://schemas.microsoft.com/office/drawing/2014/main" id="{7E25A3CE-C9FD-5AA7-AD64-5C89D9648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6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14" name="Line 82">
              <a:extLst>
                <a:ext uri="{FF2B5EF4-FFF2-40B4-BE49-F238E27FC236}">
                  <a16:creationId xmlns:a16="http://schemas.microsoft.com/office/drawing/2014/main" id="{434C3641-FF93-DCFA-1BD9-633AECA60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804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15" name="Line 83">
              <a:extLst>
                <a:ext uri="{FF2B5EF4-FFF2-40B4-BE49-F238E27FC236}">
                  <a16:creationId xmlns:a16="http://schemas.microsoft.com/office/drawing/2014/main" id="{25B43079-92F1-9BB2-EDBE-14A055141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894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16" name="Line 84">
              <a:extLst>
                <a:ext uri="{FF2B5EF4-FFF2-40B4-BE49-F238E27FC236}">
                  <a16:creationId xmlns:a16="http://schemas.microsoft.com/office/drawing/2014/main" id="{6985B414-CED7-9366-4374-1428CAD7D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983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17" name="Line 85">
              <a:extLst>
                <a:ext uri="{FF2B5EF4-FFF2-40B4-BE49-F238E27FC236}">
                  <a16:creationId xmlns:a16="http://schemas.microsoft.com/office/drawing/2014/main" id="{E86C5A59-DFD9-A660-C0EF-1C9B51A5B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5072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18" name="Rectangle 86">
              <a:extLst>
                <a:ext uri="{FF2B5EF4-FFF2-40B4-BE49-F238E27FC236}">
                  <a16:creationId xmlns:a16="http://schemas.microsoft.com/office/drawing/2014/main" id="{1C327777-ACAE-2A7C-C683-F679C58FB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4726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19" name="Rectangle 87">
              <a:extLst>
                <a:ext uri="{FF2B5EF4-FFF2-40B4-BE49-F238E27FC236}">
                  <a16:creationId xmlns:a16="http://schemas.microsoft.com/office/drawing/2014/main" id="{B9177235-F619-36FB-A268-921A7F6FF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4815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0" name="Rectangle 88">
              <a:extLst>
                <a:ext uri="{FF2B5EF4-FFF2-40B4-BE49-F238E27FC236}">
                  <a16:creationId xmlns:a16="http://schemas.microsoft.com/office/drawing/2014/main" id="{69DDA00C-F179-5829-9893-6E8AACE7E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4904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1" name="Rectangle 89">
              <a:extLst>
                <a:ext uri="{FF2B5EF4-FFF2-40B4-BE49-F238E27FC236}">
                  <a16:creationId xmlns:a16="http://schemas.microsoft.com/office/drawing/2014/main" id="{0C60F243-00A6-6F5C-BE2E-3B1167BD8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4993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2" name="Rectangle 90">
              <a:extLst>
                <a:ext uri="{FF2B5EF4-FFF2-40B4-BE49-F238E27FC236}">
                  <a16:creationId xmlns:a16="http://schemas.microsoft.com/office/drawing/2014/main" id="{771D9389-A660-84F8-274F-0E2C4EE8A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5082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3" name="Rectangle 91">
              <a:extLst>
                <a:ext uri="{FF2B5EF4-FFF2-40B4-BE49-F238E27FC236}">
                  <a16:creationId xmlns:a16="http://schemas.microsoft.com/office/drawing/2014/main" id="{4614B2AB-8679-D964-5650-9F28614F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5171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4" name="Rectangle 92">
              <a:extLst>
                <a:ext uri="{FF2B5EF4-FFF2-40B4-BE49-F238E27FC236}">
                  <a16:creationId xmlns:a16="http://schemas.microsoft.com/office/drawing/2014/main" id="{630C8289-E881-ADCD-6BCE-AB1D05FEB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5" name="Rectangle 93">
              <a:extLst>
                <a:ext uri="{FF2B5EF4-FFF2-40B4-BE49-F238E27FC236}">
                  <a16:creationId xmlns:a16="http://schemas.microsoft.com/office/drawing/2014/main" id="{5FE9EF47-5B28-6FA4-F2E3-9D153C5DC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4815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6" name="Rectangle 94">
              <a:extLst>
                <a:ext uri="{FF2B5EF4-FFF2-40B4-BE49-F238E27FC236}">
                  <a16:creationId xmlns:a16="http://schemas.microsoft.com/office/drawing/2014/main" id="{47040DFC-3D26-6572-6F0A-AD47870D5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4904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7" name="Rectangle 95">
              <a:extLst>
                <a:ext uri="{FF2B5EF4-FFF2-40B4-BE49-F238E27FC236}">
                  <a16:creationId xmlns:a16="http://schemas.microsoft.com/office/drawing/2014/main" id="{99D643F3-515A-597C-F611-EDAE50113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4993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8" name="Rectangle 96">
              <a:extLst>
                <a:ext uri="{FF2B5EF4-FFF2-40B4-BE49-F238E27FC236}">
                  <a16:creationId xmlns:a16="http://schemas.microsoft.com/office/drawing/2014/main" id="{B5BD2715-3F91-CB56-54C4-F6A7C2A05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5082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29" name="Rectangle 97">
              <a:extLst>
                <a:ext uri="{FF2B5EF4-FFF2-40B4-BE49-F238E27FC236}">
                  <a16:creationId xmlns:a16="http://schemas.microsoft.com/office/drawing/2014/main" id="{0AE8692C-9DF5-77A1-54FE-9F1FBC662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5171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30" name="Line 98">
              <a:extLst>
                <a:ext uri="{FF2B5EF4-FFF2-40B4-BE49-F238E27FC236}">
                  <a16:creationId xmlns:a16="http://schemas.microsoft.com/office/drawing/2014/main" id="{28A4EC5A-F983-C42C-7100-C0C1C96C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5161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31" name="Line 99">
              <a:extLst>
                <a:ext uri="{FF2B5EF4-FFF2-40B4-BE49-F238E27FC236}">
                  <a16:creationId xmlns:a16="http://schemas.microsoft.com/office/drawing/2014/main" id="{CB91F03E-8B9B-0110-3B3C-9E1F38CD7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8" y="4626"/>
              <a:ext cx="0" cy="6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32" name="Line 100">
              <a:extLst>
                <a:ext uri="{FF2B5EF4-FFF2-40B4-BE49-F238E27FC236}">
                  <a16:creationId xmlns:a16="http://schemas.microsoft.com/office/drawing/2014/main" id="{98E4F266-4362-48AE-1E13-188BEA7CD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8" y="4537"/>
              <a:ext cx="0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33" name="Line 101">
              <a:extLst>
                <a:ext uri="{FF2B5EF4-FFF2-40B4-BE49-F238E27FC236}">
                  <a16:creationId xmlns:a16="http://schemas.microsoft.com/office/drawing/2014/main" id="{35E4A12D-D696-C200-FBB2-7B643B2F0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4626"/>
              <a:ext cx="0" cy="6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34" name="Rectangle 102">
              <a:extLst>
                <a:ext uri="{FF2B5EF4-FFF2-40B4-BE49-F238E27FC236}">
                  <a16:creationId xmlns:a16="http://schemas.microsoft.com/office/drawing/2014/main" id="{D48492FF-1BF3-4034-D511-2A4081871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4543"/>
              <a:ext cx="1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1&lt; L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35" name="Rectangle 103">
              <a:extLst>
                <a:ext uri="{FF2B5EF4-FFF2-40B4-BE49-F238E27FC236}">
                  <a16:creationId xmlns:a16="http://schemas.microsoft.com/office/drawing/2014/main" id="{E4E49372-93E3-E507-2D34-3DA91A0B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4537"/>
              <a:ext cx="13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doni MT Black" panose="02070A03080606020203" pitchFamily="18" charset="0"/>
                </a:rPr>
                <a:t> =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36" name="Rectangle 104">
              <a:extLst>
                <a:ext uri="{FF2B5EF4-FFF2-40B4-BE49-F238E27FC236}">
                  <a16:creationId xmlns:a16="http://schemas.microsoft.com/office/drawing/2014/main" id="{2E3BBA4C-9CDD-1D54-7E25-635C11FBE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4543"/>
              <a:ext cx="1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1,5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37" name="Line 105">
              <a:extLst>
                <a:ext uri="{FF2B5EF4-FFF2-40B4-BE49-F238E27FC236}">
                  <a16:creationId xmlns:a16="http://schemas.microsoft.com/office/drawing/2014/main" id="{FCEE6382-282C-33F8-6B13-745A8ED85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" y="4537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38" name="Line 106">
              <a:extLst>
                <a:ext uri="{FF2B5EF4-FFF2-40B4-BE49-F238E27FC236}">
                  <a16:creationId xmlns:a16="http://schemas.microsoft.com/office/drawing/2014/main" id="{18591B8C-C336-B610-9BB0-F316A9F6E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4626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39" name="Line 107">
              <a:extLst>
                <a:ext uri="{FF2B5EF4-FFF2-40B4-BE49-F238E27FC236}">
                  <a16:creationId xmlns:a16="http://schemas.microsoft.com/office/drawing/2014/main" id="{91F8558E-54DD-9AD1-D52C-7E23971F3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4716"/>
              <a:ext cx="2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40" name="Line 108">
              <a:extLst>
                <a:ext uri="{FF2B5EF4-FFF2-40B4-BE49-F238E27FC236}">
                  <a16:creationId xmlns:a16="http://schemas.microsoft.com/office/drawing/2014/main" id="{F3B2C9DC-C19C-0BC6-53B2-9F7866972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1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41" name="Line 109">
              <a:extLst>
                <a:ext uri="{FF2B5EF4-FFF2-40B4-BE49-F238E27FC236}">
                  <a16:creationId xmlns:a16="http://schemas.microsoft.com/office/drawing/2014/main" id="{EA9196DD-9E89-F65E-BEC2-57603D514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42" name="Line 110">
              <a:extLst>
                <a:ext uri="{FF2B5EF4-FFF2-40B4-BE49-F238E27FC236}">
                  <a16:creationId xmlns:a16="http://schemas.microsoft.com/office/drawing/2014/main" id="{E8338BFA-0679-FA01-EC76-CE9717DFE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4716"/>
              <a:ext cx="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43" name="Line 111">
              <a:extLst>
                <a:ext uri="{FF2B5EF4-FFF2-40B4-BE49-F238E27FC236}">
                  <a16:creationId xmlns:a16="http://schemas.microsoft.com/office/drawing/2014/main" id="{C7E36F62-DA9C-25D1-6D65-CD439B7A4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2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44" name="Line 112">
              <a:extLst>
                <a:ext uri="{FF2B5EF4-FFF2-40B4-BE49-F238E27FC236}">
                  <a16:creationId xmlns:a16="http://schemas.microsoft.com/office/drawing/2014/main" id="{C83524B1-2E0A-D2FA-B269-73660DB1C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2" y="471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45" name="Rectangle 113">
              <a:extLst>
                <a:ext uri="{FF2B5EF4-FFF2-40B4-BE49-F238E27FC236}">
                  <a16:creationId xmlns:a16="http://schemas.microsoft.com/office/drawing/2014/main" id="{276562EB-D996-E6F7-FD30-849DBDAF9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4637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46" name="Rectangle 114">
              <a:extLst>
                <a:ext uri="{FF2B5EF4-FFF2-40B4-BE49-F238E27FC236}">
                  <a16:creationId xmlns:a16="http://schemas.microsoft.com/office/drawing/2014/main" id="{2B37AFAC-0072-6555-5ECD-F56F25E49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47" name="Rectangle 115">
              <a:extLst>
                <a:ext uri="{FF2B5EF4-FFF2-40B4-BE49-F238E27FC236}">
                  <a16:creationId xmlns:a16="http://schemas.microsoft.com/office/drawing/2014/main" id="{9E58ED92-E325-0BB1-7F3A-A52B9B6D7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48" name="Line 116">
              <a:extLst>
                <a:ext uri="{FF2B5EF4-FFF2-40B4-BE49-F238E27FC236}">
                  <a16:creationId xmlns:a16="http://schemas.microsoft.com/office/drawing/2014/main" id="{235E669C-8729-5A7B-7514-2E4C3151B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2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49" name="Line 117">
              <a:extLst>
                <a:ext uri="{FF2B5EF4-FFF2-40B4-BE49-F238E27FC236}">
                  <a16:creationId xmlns:a16="http://schemas.microsoft.com/office/drawing/2014/main" id="{91297A4E-99D3-ADBA-1B18-C56549399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4804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50" name="Line 118">
              <a:extLst>
                <a:ext uri="{FF2B5EF4-FFF2-40B4-BE49-F238E27FC236}">
                  <a16:creationId xmlns:a16="http://schemas.microsoft.com/office/drawing/2014/main" id="{11AA5E31-C1CD-2389-494F-BE9286E90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4894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51" name="Line 119">
              <a:extLst>
                <a:ext uri="{FF2B5EF4-FFF2-40B4-BE49-F238E27FC236}">
                  <a16:creationId xmlns:a16="http://schemas.microsoft.com/office/drawing/2014/main" id="{72E29022-29F1-5C05-2412-8B55A9520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4983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52" name="Line 120">
              <a:extLst>
                <a:ext uri="{FF2B5EF4-FFF2-40B4-BE49-F238E27FC236}">
                  <a16:creationId xmlns:a16="http://schemas.microsoft.com/office/drawing/2014/main" id="{E7472E10-E116-A41E-50E8-93E30EA3B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5072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53" name="Rectangle 121">
              <a:extLst>
                <a:ext uri="{FF2B5EF4-FFF2-40B4-BE49-F238E27FC236}">
                  <a16:creationId xmlns:a16="http://schemas.microsoft.com/office/drawing/2014/main" id="{3617C917-2097-4723-FCDF-CB770F335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4726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54" name="Rectangle 122">
              <a:extLst>
                <a:ext uri="{FF2B5EF4-FFF2-40B4-BE49-F238E27FC236}">
                  <a16:creationId xmlns:a16="http://schemas.microsoft.com/office/drawing/2014/main" id="{D7CFB26E-2A3F-42DB-C2E0-E57DA330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4815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55" name="Rectangle 123">
              <a:extLst>
                <a:ext uri="{FF2B5EF4-FFF2-40B4-BE49-F238E27FC236}">
                  <a16:creationId xmlns:a16="http://schemas.microsoft.com/office/drawing/2014/main" id="{7E290245-6450-7033-6025-47B7AC2F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4904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56" name="Rectangle 124">
              <a:extLst>
                <a:ext uri="{FF2B5EF4-FFF2-40B4-BE49-F238E27FC236}">
                  <a16:creationId xmlns:a16="http://schemas.microsoft.com/office/drawing/2014/main" id="{6432D22A-2F2B-1DAF-E8D6-C1DC9E3AD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4993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57" name="Rectangle 125">
              <a:extLst>
                <a:ext uri="{FF2B5EF4-FFF2-40B4-BE49-F238E27FC236}">
                  <a16:creationId xmlns:a16="http://schemas.microsoft.com/office/drawing/2014/main" id="{13B33B1B-64DB-AAA4-52DD-D23872964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5082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58" name="Rectangle 126">
              <a:extLst>
                <a:ext uri="{FF2B5EF4-FFF2-40B4-BE49-F238E27FC236}">
                  <a16:creationId xmlns:a16="http://schemas.microsoft.com/office/drawing/2014/main" id="{D1F65B7F-29EB-29C7-4006-01BBEF58F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5171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248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59" name="Rectangle 127">
              <a:extLst>
                <a:ext uri="{FF2B5EF4-FFF2-40B4-BE49-F238E27FC236}">
                  <a16:creationId xmlns:a16="http://schemas.microsoft.com/office/drawing/2014/main" id="{E09AF19A-576A-37BE-1A55-9D2D36D84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60" name="Rectangle 128">
              <a:extLst>
                <a:ext uri="{FF2B5EF4-FFF2-40B4-BE49-F238E27FC236}">
                  <a16:creationId xmlns:a16="http://schemas.microsoft.com/office/drawing/2014/main" id="{13DD8133-5A6D-7578-3E33-2CD45ECA5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4815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61" name="Rectangle 129">
              <a:extLst>
                <a:ext uri="{FF2B5EF4-FFF2-40B4-BE49-F238E27FC236}">
                  <a16:creationId xmlns:a16="http://schemas.microsoft.com/office/drawing/2014/main" id="{9E8198BC-FE75-87E9-3C64-63AFC88FA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4904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62" name="Rectangle 130">
              <a:extLst>
                <a:ext uri="{FF2B5EF4-FFF2-40B4-BE49-F238E27FC236}">
                  <a16:creationId xmlns:a16="http://schemas.microsoft.com/office/drawing/2014/main" id="{BC8F52FD-A249-60E2-5FD8-F4CE86DD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4993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63" name="Rectangle 131">
              <a:extLst>
                <a:ext uri="{FF2B5EF4-FFF2-40B4-BE49-F238E27FC236}">
                  <a16:creationId xmlns:a16="http://schemas.microsoft.com/office/drawing/2014/main" id="{3FF3EAD6-CEE1-7298-25EF-180D49F3F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5082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64" name="Rectangle 132">
              <a:extLst>
                <a:ext uri="{FF2B5EF4-FFF2-40B4-BE49-F238E27FC236}">
                  <a16:creationId xmlns:a16="http://schemas.microsoft.com/office/drawing/2014/main" id="{FEA69D66-BD31-AACE-78DE-693FAAB59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5171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65" name="Line 133">
              <a:extLst>
                <a:ext uri="{FF2B5EF4-FFF2-40B4-BE49-F238E27FC236}">
                  <a16:creationId xmlns:a16="http://schemas.microsoft.com/office/drawing/2014/main" id="{328B3FC8-3612-B568-0C3A-E8B5EA461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5161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66" name="Line 134">
              <a:extLst>
                <a:ext uri="{FF2B5EF4-FFF2-40B4-BE49-F238E27FC236}">
                  <a16:creationId xmlns:a16="http://schemas.microsoft.com/office/drawing/2014/main" id="{E1A78761-08C4-38D2-FCBB-CCE0FDD52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" y="4626"/>
              <a:ext cx="0" cy="6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67" name="Line 135">
              <a:extLst>
                <a:ext uri="{FF2B5EF4-FFF2-40B4-BE49-F238E27FC236}">
                  <a16:creationId xmlns:a16="http://schemas.microsoft.com/office/drawing/2014/main" id="{53705E2D-45C7-2CFF-DF37-85ADE5876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" y="4537"/>
              <a:ext cx="0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68" name="Line 136">
              <a:extLst>
                <a:ext uri="{FF2B5EF4-FFF2-40B4-BE49-F238E27FC236}">
                  <a16:creationId xmlns:a16="http://schemas.microsoft.com/office/drawing/2014/main" id="{4454D14D-ED90-7B50-D99B-BC9232EE5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626"/>
              <a:ext cx="0" cy="6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69" name="Rectangle 137">
              <a:extLst>
                <a:ext uri="{FF2B5EF4-FFF2-40B4-BE49-F238E27FC236}">
                  <a16:creationId xmlns:a16="http://schemas.microsoft.com/office/drawing/2014/main" id="{373F5C20-DADE-4A9C-3B1E-89D2B80CF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4543"/>
              <a:ext cx="22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1,5 &lt; L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70" name="Rectangle 138">
              <a:extLst>
                <a:ext uri="{FF2B5EF4-FFF2-40B4-BE49-F238E27FC236}">
                  <a16:creationId xmlns:a16="http://schemas.microsoft.com/office/drawing/2014/main" id="{98C06700-05C2-99F8-AA60-970B87028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4537"/>
              <a:ext cx="13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odoni MT Black" panose="02070A03080606020203" pitchFamily="18" charset="0"/>
                </a:rPr>
                <a:t> = 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71" name="Rectangle 139">
              <a:extLst>
                <a:ext uri="{FF2B5EF4-FFF2-40B4-BE49-F238E27FC236}">
                  <a16:creationId xmlns:a16="http://schemas.microsoft.com/office/drawing/2014/main" id="{27E49ECA-57D6-21C0-AE24-96AAA80E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4543"/>
              <a:ext cx="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72" name="Line 140">
              <a:extLst>
                <a:ext uri="{FF2B5EF4-FFF2-40B4-BE49-F238E27FC236}">
                  <a16:creationId xmlns:a16="http://schemas.microsoft.com/office/drawing/2014/main" id="{C321E05C-421D-2786-0D5D-7AD32E528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4" y="4537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73" name="Line 141">
              <a:extLst>
                <a:ext uri="{FF2B5EF4-FFF2-40B4-BE49-F238E27FC236}">
                  <a16:creationId xmlns:a16="http://schemas.microsoft.com/office/drawing/2014/main" id="{96F2CB07-6BFC-75CB-1A3B-10F32AD31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626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74" name="Line 142">
              <a:extLst>
                <a:ext uri="{FF2B5EF4-FFF2-40B4-BE49-F238E27FC236}">
                  <a16:creationId xmlns:a16="http://schemas.microsoft.com/office/drawing/2014/main" id="{8C8610BE-CFF7-11CC-93E9-FE8F1D8BD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716"/>
              <a:ext cx="2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75" name="Line 143">
              <a:extLst>
                <a:ext uri="{FF2B5EF4-FFF2-40B4-BE49-F238E27FC236}">
                  <a16:creationId xmlns:a16="http://schemas.microsoft.com/office/drawing/2014/main" id="{45A7D910-C7A1-A076-274F-18FD25BF6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7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76" name="Line 144">
              <a:extLst>
                <a:ext uri="{FF2B5EF4-FFF2-40B4-BE49-F238E27FC236}">
                  <a16:creationId xmlns:a16="http://schemas.microsoft.com/office/drawing/2014/main" id="{F9BB7DD8-292A-3A72-FDDF-E07462A7D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77" name="Line 145">
              <a:extLst>
                <a:ext uri="{FF2B5EF4-FFF2-40B4-BE49-F238E27FC236}">
                  <a16:creationId xmlns:a16="http://schemas.microsoft.com/office/drawing/2014/main" id="{29FA08D7-B139-227B-B164-1AA5FD994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" y="471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78" name="Line 146">
              <a:extLst>
                <a:ext uri="{FF2B5EF4-FFF2-40B4-BE49-F238E27FC236}">
                  <a16:creationId xmlns:a16="http://schemas.microsoft.com/office/drawing/2014/main" id="{D3A95198-C70C-8983-E812-68F4907E7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" y="4716"/>
              <a:ext cx="0" cy="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79" name="Line 147">
              <a:extLst>
                <a:ext uri="{FF2B5EF4-FFF2-40B4-BE49-F238E27FC236}">
                  <a16:creationId xmlns:a16="http://schemas.microsoft.com/office/drawing/2014/main" id="{5754256A-38BF-5C1B-70A8-EFE957454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" y="4716"/>
              <a:ext cx="1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80" name="Rectangle 148">
              <a:extLst>
                <a:ext uri="{FF2B5EF4-FFF2-40B4-BE49-F238E27FC236}">
                  <a16:creationId xmlns:a16="http://schemas.microsoft.com/office/drawing/2014/main" id="{E8F53A0E-D33C-1E71-DFEB-4F7CDC250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4637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81" name="Rectangle 149">
              <a:extLst>
                <a:ext uri="{FF2B5EF4-FFF2-40B4-BE49-F238E27FC236}">
                  <a16:creationId xmlns:a16="http://schemas.microsoft.com/office/drawing/2014/main" id="{322F92DB-7E25-05E0-1302-FD275EEB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82" name="Rectangle 150">
              <a:extLst>
                <a:ext uri="{FF2B5EF4-FFF2-40B4-BE49-F238E27FC236}">
                  <a16:creationId xmlns:a16="http://schemas.microsoft.com/office/drawing/2014/main" id="{1292455D-F8B4-DC17-4D7B-C9B383845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4637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83" name="Line 151">
              <a:extLst>
                <a:ext uri="{FF2B5EF4-FFF2-40B4-BE49-F238E27FC236}">
                  <a16:creationId xmlns:a16="http://schemas.microsoft.com/office/drawing/2014/main" id="{645666E2-8E72-1646-EE4F-A45CCB5EC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" y="4626"/>
              <a:ext cx="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84" name="Line 152">
              <a:extLst>
                <a:ext uri="{FF2B5EF4-FFF2-40B4-BE49-F238E27FC236}">
                  <a16:creationId xmlns:a16="http://schemas.microsoft.com/office/drawing/2014/main" id="{81F30087-0604-AD21-8101-9C35F78D5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804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85" name="Line 153">
              <a:extLst>
                <a:ext uri="{FF2B5EF4-FFF2-40B4-BE49-F238E27FC236}">
                  <a16:creationId xmlns:a16="http://schemas.microsoft.com/office/drawing/2014/main" id="{539447BB-6C4D-7A9C-CC3E-2678EE89D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894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86" name="Line 154">
              <a:extLst>
                <a:ext uri="{FF2B5EF4-FFF2-40B4-BE49-F238E27FC236}">
                  <a16:creationId xmlns:a16="http://schemas.microsoft.com/office/drawing/2014/main" id="{9ABDD8E8-8115-5E21-2A1D-EC9E35215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983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87" name="Line 155">
              <a:extLst>
                <a:ext uri="{FF2B5EF4-FFF2-40B4-BE49-F238E27FC236}">
                  <a16:creationId xmlns:a16="http://schemas.microsoft.com/office/drawing/2014/main" id="{200148D4-1760-99A0-520A-37D5EDA56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5072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88" name="Rectangle 156">
              <a:extLst>
                <a:ext uri="{FF2B5EF4-FFF2-40B4-BE49-F238E27FC236}">
                  <a16:creationId xmlns:a16="http://schemas.microsoft.com/office/drawing/2014/main" id="{0BE700BB-7A06-1671-B227-370DCFE71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4726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158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89" name="Rectangle 157">
              <a:extLst>
                <a:ext uri="{FF2B5EF4-FFF2-40B4-BE49-F238E27FC236}">
                  <a16:creationId xmlns:a16="http://schemas.microsoft.com/office/drawing/2014/main" id="{B078B077-CDB0-6833-EBD6-D006E367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4815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0" name="Rectangle 158">
              <a:extLst>
                <a:ext uri="{FF2B5EF4-FFF2-40B4-BE49-F238E27FC236}">
                  <a16:creationId xmlns:a16="http://schemas.microsoft.com/office/drawing/2014/main" id="{B3E5EFE8-5CED-F3A8-AE08-77B35C9B2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4904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1" name="Rectangle 159">
              <a:extLst>
                <a:ext uri="{FF2B5EF4-FFF2-40B4-BE49-F238E27FC236}">
                  <a16:creationId xmlns:a16="http://schemas.microsoft.com/office/drawing/2014/main" id="{F4DF5AE2-11F3-55F6-43E1-5810A410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4993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198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2" name="Rectangle 160">
              <a:extLst>
                <a:ext uri="{FF2B5EF4-FFF2-40B4-BE49-F238E27FC236}">
                  <a16:creationId xmlns:a16="http://schemas.microsoft.com/office/drawing/2014/main" id="{C513CBFB-771D-5D25-DE60-EA1B83D9A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5082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248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3" name="Rectangle 161">
              <a:extLst>
                <a:ext uri="{FF2B5EF4-FFF2-40B4-BE49-F238E27FC236}">
                  <a16:creationId xmlns:a16="http://schemas.microsoft.com/office/drawing/2014/main" id="{7F9E3066-6503-04D0-4597-350898DED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5171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 / 248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4" name="Rectangle 162">
              <a:extLst>
                <a:ext uri="{FF2B5EF4-FFF2-40B4-BE49-F238E27FC236}">
                  <a16:creationId xmlns:a16="http://schemas.microsoft.com/office/drawing/2014/main" id="{0B4AE716-F3BE-0D16-54D3-2C37F849C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244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5" name="Rectangle 163">
              <a:extLst>
                <a:ext uri="{FF2B5EF4-FFF2-40B4-BE49-F238E27FC236}">
                  <a16:creationId xmlns:a16="http://schemas.microsoft.com/office/drawing/2014/main" id="{C9893A4F-135E-CC07-0515-22156879C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4814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6" name="Rectangle 164">
              <a:extLst>
                <a:ext uri="{FF2B5EF4-FFF2-40B4-BE49-F238E27FC236}">
                  <a16:creationId xmlns:a16="http://schemas.microsoft.com/office/drawing/2014/main" id="{AA9B2519-8868-721F-756D-E6A81404F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4904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7" name="Rectangle 165">
              <a:extLst>
                <a:ext uri="{FF2B5EF4-FFF2-40B4-BE49-F238E27FC236}">
                  <a16:creationId xmlns:a16="http://schemas.microsoft.com/office/drawing/2014/main" id="{5B95878F-D562-0613-F0CF-D1CCF4B02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4993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8" name="Rectangle 166">
              <a:extLst>
                <a:ext uri="{FF2B5EF4-FFF2-40B4-BE49-F238E27FC236}">
                  <a16:creationId xmlns:a16="http://schemas.microsoft.com/office/drawing/2014/main" id="{4903CB0E-66A7-3D6A-CF32-074C1D190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5082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99" name="Rectangle 167">
              <a:extLst>
                <a:ext uri="{FF2B5EF4-FFF2-40B4-BE49-F238E27FC236}">
                  <a16:creationId xmlns:a16="http://schemas.microsoft.com/office/drawing/2014/main" id="{CF935E06-1713-194B-51DC-5992AA84A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5171"/>
              <a:ext cx="16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334*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00" name="Rectangle 168">
              <a:extLst>
                <a:ext uri="{FF2B5EF4-FFF2-40B4-BE49-F238E27FC236}">
                  <a16:creationId xmlns:a16="http://schemas.microsoft.com/office/drawing/2014/main" id="{2DB6B25B-95CA-C9DD-0188-D09E643ED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01" name="Rectangle 169">
              <a:extLst>
                <a:ext uri="{FF2B5EF4-FFF2-40B4-BE49-F238E27FC236}">
                  <a16:creationId xmlns:a16="http://schemas.microsoft.com/office/drawing/2014/main" id="{6DE26EDC-2534-461E-0BC7-8BFBC42E2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508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02" name="Rectangle 170">
              <a:extLst>
                <a:ext uri="{FF2B5EF4-FFF2-40B4-BE49-F238E27FC236}">
                  <a16:creationId xmlns:a16="http://schemas.microsoft.com/office/drawing/2014/main" id="{FCC6F084-D77C-C973-B551-49705D756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5171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03" name="Line 171">
              <a:extLst>
                <a:ext uri="{FF2B5EF4-FFF2-40B4-BE49-F238E27FC236}">
                  <a16:creationId xmlns:a16="http://schemas.microsoft.com/office/drawing/2014/main" id="{A07EF349-03FF-6BDF-2D7F-7D1D86A9A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5161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04" name="Line 172">
              <a:extLst>
                <a:ext uri="{FF2B5EF4-FFF2-40B4-BE49-F238E27FC236}">
                  <a16:creationId xmlns:a16="http://schemas.microsoft.com/office/drawing/2014/main" id="{1F0BC567-DAD2-B289-7B42-D4FFC3D34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1" y="4626"/>
              <a:ext cx="0" cy="6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05" name="Line 173">
              <a:extLst>
                <a:ext uri="{FF2B5EF4-FFF2-40B4-BE49-F238E27FC236}">
                  <a16:creationId xmlns:a16="http://schemas.microsoft.com/office/drawing/2014/main" id="{72321118-0F52-4059-805F-6CD4EF338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1" y="4537"/>
              <a:ext cx="0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06" name="Line 174">
              <a:extLst>
                <a:ext uri="{FF2B5EF4-FFF2-40B4-BE49-F238E27FC236}">
                  <a16:creationId xmlns:a16="http://schemas.microsoft.com/office/drawing/2014/main" id="{C48DAD77-0776-F859-C84B-50F61AE0F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0" y="4626"/>
              <a:ext cx="0" cy="6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07" name="Line 175">
              <a:extLst>
                <a:ext uri="{FF2B5EF4-FFF2-40B4-BE49-F238E27FC236}">
                  <a16:creationId xmlns:a16="http://schemas.microsoft.com/office/drawing/2014/main" id="{64F355EA-B220-BE54-F483-5F4357A56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0" y="4528"/>
              <a:ext cx="0" cy="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08" name="Line 176">
              <a:extLst>
                <a:ext uri="{FF2B5EF4-FFF2-40B4-BE49-F238E27FC236}">
                  <a16:creationId xmlns:a16="http://schemas.microsoft.com/office/drawing/2014/main" id="{81EA8FE3-4047-6449-7A05-8EED27235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4537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09" name="Line 177">
              <a:extLst>
                <a:ext uri="{FF2B5EF4-FFF2-40B4-BE49-F238E27FC236}">
                  <a16:creationId xmlns:a16="http://schemas.microsoft.com/office/drawing/2014/main" id="{108F3D64-8D57-F20B-4217-CDAFD94C9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4537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10" name="Line 178">
              <a:extLst>
                <a:ext uri="{FF2B5EF4-FFF2-40B4-BE49-F238E27FC236}">
                  <a16:creationId xmlns:a16="http://schemas.microsoft.com/office/drawing/2014/main" id="{4A853639-78CF-2645-1DA7-2AE391439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537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11" name="Line 179">
              <a:extLst>
                <a:ext uri="{FF2B5EF4-FFF2-40B4-BE49-F238E27FC236}">
                  <a16:creationId xmlns:a16="http://schemas.microsoft.com/office/drawing/2014/main" id="{D9AB57E1-8B16-3ABD-3C33-19E808217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" y="5250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12" name="Line 180">
              <a:extLst>
                <a:ext uri="{FF2B5EF4-FFF2-40B4-BE49-F238E27FC236}">
                  <a16:creationId xmlns:a16="http://schemas.microsoft.com/office/drawing/2014/main" id="{42D44520-B05B-26A8-68AB-AB5E865A4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5250"/>
              <a:ext cx="5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13" name="Rectangle 181">
              <a:extLst>
                <a:ext uri="{FF2B5EF4-FFF2-40B4-BE49-F238E27FC236}">
                  <a16:creationId xmlns:a16="http://schemas.microsoft.com/office/drawing/2014/main" id="{8329FC0C-605B-65B3-5832-51DEC8FF9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443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1" i="0" u="none" strike="noStrike" cap="none" normalizeH="0" baseline="0" dirty="0">
                <a:ln>
                  <a:noFill/>
                </a:ln>
                <a:solidFill>
                  <a:srgbClr val="FD4703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14" name="Rectangle 182">
              <a:extLst>
                <a:ext uri="{FF2B5EF4-FFF2-40B4-BE49-F238E27FC236}">
                  <a16:creationId xmlns:a16="http://schemas.microsoft.com/office/drawing/2014/main" id="{E83CEDD0-02DF-46F4-16BA-D977A0835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4815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15" name="Rectangle 183">
              <a:extLst>
                <a:ext uri="{FF2B5EF4-FFF2-40B4-BE49-F238E27FC236}">
                  <a16:creationId xmlns:a16="http://schemas.microsoft.com/office/drawing/2014/main" id="{8808D0D8-AD27-053F-43BC-7FD1F5D99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490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16" name="Rectangle 184">
              <a:extLst>
                <a:ext uri="{FF2B5EF4-FFF2-40B4-BE49-F238E27FC236}">
                  <a16:creationId xmlns:a16="http://schemas.microsoft.com/office/drawing/2014/main" id="{6051B9CA-D4CD-AC4E-DA3B-21B7AB011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4993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17" name="Rectangle 185">
              <a:extLst>
                <a:ext uri="{FF2B5EF4-FFF2-40B4-BE49-F238E27FC236}">
                  <a16:creationId xmlns:a16="http://schemas.microsoft.com/office/drawing/2014/main" id="{7B6339C3-007D-3CD1-7E12-2BF6A8BF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18" name="Rectangle 186">
              <a:extLst>
                <a:ext uri="{FF2B5EF4-FFF2-40B4-BE49-F238E27FC236}">
                  <a16:creationId xmlns:a16="http://schemas.microsoft.com/office/drawing/2014/main" id="{006A3CA6-097D-4A43-305E-2122B9BEE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4815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19" name="Rectangle 187">
              <a:extLst>
                <a:ext uri="{FF2B5EF4-FFF2-40B4-BE49-F238E27FC236}">
                  <a16:creationId xmlns:a16="http://schemas.microsoft.com/office/drawing/2014/main" id="{69FF100B-0A10-6D33-FB95-6F76B9810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490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0" name="Rectangle 188">
              <a:extLst>
                <a:ext uri="{FF2B5EF4-FFF2-40B4-BE49-F238E27FC236}">
                  <a16:creationId xmlns:a16="http://schemas.microsoft.com/office/drawing/2014/main" id="{FDF42F89-D3BA-4694-D093-94C764010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4993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1" name="Rectangle 189">
              <a:extLst>
                <a:ext uri="{FF2B5EF4-FFF2-40B4-BE49-F238E27FC236}">
                  <a16:creationId xmlns:a16="http://schemas.microsoft.com/office/drawing/2014/main" id="{970EC330-B71B-CC01-9D1D-E41B3908A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2" name="Rectangle 190">
              <a:extLst>
                <a:ext uri="{FF2B5EF4-FFF2-40B4-BE49-F238E27FC236}">
                  <a16:creationId xmlns:a16="http://schemas.microsoft.com/office/drawing/2014/main" id="{AF40CABF-4EA4-E4E7-6C38-98ABB25CE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4815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3" name="Rectangle 191">
              <a:extLst>
                <a:ext uri="{FF2B5EF4-FFF2-40B4-BE49-F238E27FC236}">
                  <a16:creationId xmlns:a16="http://schemas.microsoft.com/office/drawing/2014/main" id="{B7A7371C-C736-7FB0-4B46-72D04A529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490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4" name="Rectangle 192">
              <a:extLst>
                <a:ext uri="{FF2B5EF4-FFF2-40B4-BE49-F238E27FC236}">
                  <a16:creationId xmlns:a16="http://schemas.microsoft.com/office/drawing/2014/main" id="{4D497D70-B5E0-B712-C28B-34FBB100D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4993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5" name="Rectangle 193">
              <a:extLst>
                <a:ext uri="{FF2B5EF4-FFF2-40B4-BE49-F238E27FC236}">
                  <a16:creationId xmlns:a16="http://schemas.microsoft.com/office/drawing/2014/main" id="{9B907E3B-A97F-B4CD-29C2-4CBE95B2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47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6" name="Rectangle 194">
              <a:extLst>
                <a:ext uri="{FF2B5EF4-FFF2-40B4-BE49-F238E27FC236}">
                  <a16:creationId xmlns:a16="http://schemas.microsoft.com/office/drawing/2014/main" id="{1A7B824D-10FB-7615-6011-DF03663A9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4815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7" name="Rectangle 195">
              <a:extLst>
                <a:ext uri="{FF2B5EF4-FFF2-40B4-BE49-F238E27FC236}">
                  <a16:creationId xmlns:a16="http://schemas.microsoft.com/office/drawing/2014/main" id="{6010D974-218F-D04C-1472-F08A6FB3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490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8" name="Rectangle 196">
              <a:extLst>
                <a:ext uri="{FF2B5EF4-FFF2-40B4-BE49-F238E27FC236}">
                  <a16:creationId xmlns:a16="http://schemas.microsoft.com/office/drawing/2014/main" id="{4B163F75-B1E6-A100-A36A-7D8FC292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4993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111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29" name="Rectangle 197">
              <a:extLst>
                <a:ext uri="{FF2B5EF4-FFF2-40B4-BE49-F238E27FC236}">
                  <a16:creationId xmlns:a16="http://schemas.microsoft.com/office/drawing/2014/main" id="{43305F08-D153-8D42-10C1-F9DE07602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508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0" name="Rectangle 198">
              <a:extLst>
                <a:ext uri="{FF2B5EF4-FFF2-40B4-BE49-F238E27FC236}">
                  <a16:creationId xmlns:a16="http://schemas.microsoft.com/office/drawing/2014/main" id="{4BE931D1-A68D-9680-9DF5-5EDEB5212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508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1" name="Rectangle 199">
              <a:extLst>
                <a:ext uri="{FF2B5EF4-FFF2-40B4-BE49-F238E27FC236}">
                  <a16:creationId xmlns:a16="http://schemas.microsoft.com/office/drawing/2014/main" id="{CBB3F5BB-6307-1132-6D69-B578B76F2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508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2" name="Rectangle 200">
              <a:extLst>
                <a:ext uri="{FF2B5EF4-FFF2-40B4-BE49-F238E27FC236}">
                  <a16:creationId xmlns:a16="http://schemas.microsoft.com/office/drawing/2014/main" id="{93A8262B-ABB5-07EF-F9D6-198D5754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5171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3" name="Rectangle 201">
              <a:extLst>
                <a:ext uri="{FF2B5EF4-FFF2-40B4-BE49-F238E27FC236}">
                  <a16:creationId xmlns:a16="http://schemas.microsoft.com/office/drawing/2014/main" id="{91A566DC-5A81-3271-8331-D332B1984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5171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4" name="Rectangle 202">
              <a:extLst>
                <a:ext uri="{FF2B5EF4-FFF2-40B4-BE49-F238E27FC236}">
                  <a16:creationId xmlns:a16="http://schemas.microsoft.com/office/drawing/2014/main" id="{3810B252-F38D-6A86-4E72-055D4CAB9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5171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5" name="Line 203">
              <a:extLst>
                <a:ext uri="{FF2B5EF4-FFF2-40B4-BE49-F238E27FC236}">
                  <a16:creationId xmlns:a16="http://schemas.microsoft.com/office/drawing/2014/main" id="{996F8DD3-8B20-44F6-B02B-0AE14B7E9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5250"/>
              <a:ext cx="5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88E812-B229-4631-AF7D-704BC5C5E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14" t="27530" r="13443" b="33527"/>
          <a:stretch/>
        </p:blipFill>
        <p:spPr>
          <a:xfrm rot="5400000">
            <a:off x="501369" y="1286459"/>
            <a:ext cx="2429441" cy="2129676"/>
          </a:xfrm>
          <a:prstGeom prst="rect">
            <a:avLst/>
          </a:prstGeom>
        </p:spPr>
      </p:pic>
      <p:sp>
        <p:nvSpPr>
          <p:cNvPr id="7170" name="Rectangle 15">
            <a:extLst>
              <a:ext uri="{FF2B5EF4-FFF2-40B4-BE49-F238E27FC236}">
                <a16:creationId xmlns:a16="http://schemas.microsoft.com/office/drawing/2014/main" id="{D9F10BA2-A86F-4019-8490-253C4AD12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024" y="1452826"/>
            <a:ext cx="3060000" cy="55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SYSTÈMES DE FIXATION </a:t>
            </a:r>
          </a:p>
          <a:p>
            <a:pPr eaLnBrk="1" hangingPunct="1">
              <a:buFontTx/>
              <a:buNone/>
            </a:pPr>
            <a:endParaRPr lang="es-ES" altLang="ca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s-ES" altLang="es-ES" sz="1000" b="1" dirty="0">
                <a:solidFill>
                  <a:srgbClr val="FD4703"/>
                </a:solidFill>
                <a:latin typeface="Arial" panose="020B0604020202020204" pitchFamily="34" charset="0"/>
              </a:rPr>
              <a:t>(PL) </a:t>
            </a: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Buse à visser au plénum et suspension de</a:t>
            </a:r>
          </a:p>
          <a:p>
            <a:pPr eaLnBrk="1" hangingPunct="1">
              <a:buFontTx/>
              <a:buNone/>
            </a:pP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l'ensemble au plafond ou au mur.</a:t>
            </a:r>
            <a:endParaRPr lang="es-ES" altLang="es-ES" sz="1000" b="1" dirty="0">
              <a:solidFill>
                <a:srgbClr val="FD470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s-ES" altLang="ca-ES" sz="1000" b="1" dirty="0">
              <a:solidFill>
                <a:srgbClr val="FD47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s-ES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(PM)</a:t>
            </a:r>
            <a:r>
              <a:rPr lang="es-ES" altLang="ca-ES" sz="1000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Buse avec ponts de montage à installer dans le faux plafond ou au mur. Fixation par vis.</a:t>
            </a:r>
            <a:endParaRPr lang="es-ES" alt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s-ES" altLang="ca-E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s-ES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Buse avec </a:t>
            </a:r>
            <a:r>
              <a:rPr lang="fr-FR" altLang="es-ES" sz="1000" dirty="0">
                <a:latin typeface="Arial" panose="020B0604020202020204" pitchFamily="34" charset="0"/>
              </a:rPr>
              <a:t>équerres percées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 pour suspension au plafond au moyen de tiges filetées.</a:t>
            </a:r>
            <a:endParaRPr lang="es-ES" altLang="ca-ES" sz="1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s-ES" altLang="ca-E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s-ES" altLang="ca-E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FINITIONS</a:t>
            </a:r>
          </a:p>
          <a:p>
            <a:pPr eaLnBrk="1" hangingPunct="1">
              <a:buFontTx/>
              <a:buNone/>
            </a:pPr>
            <a:endParaRPr lang="fr-FR" alt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R9016S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Peinture blanche RAL 9016 (60-70% brillance) </a:t>
            </a:r>
          </a:p>
          <a:p>
            <a:pPr eaLnBrk="1" hangingPunct="1">
              <a:buNone/>
            </a:pPr>
            <a:r>
              <a:rPr lang="fr-FR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R9010S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Peinture blanche RAL 9010 (60-70% brillance) </a:t>
            </a:r>
          </a:p>
          <a:p>
            <a:pPr eaLnBrk="1" hangingPunct="1">
              <a:buNone/>
            </a:pPr>
            <a:r>
              <a:rPr lang="fr-FR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R9005M </a:t>
            </a:r>
            <a:r>
              <a:rPr lang="fr-FR" altLang="ca-E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Peinture noire RAL 9005 (20-30% brillance)</a:t>
            </a:r>
          </a:p>
          <a:p>
            <a:pPr eaLnBrk="1" hangingPunct="1">
              <a:buNone/>
            </a:pPr>
            <a:r>
              <a:rPr lang="fr-FR" altLang="ca-ES" sz="10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RAL...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Peinture autres couleurs RAL.</a:t>
            </a:r>
          </a:p>
          <a:p>
            <a:pPr eaLnBrk="1" hangingPunct="1">
              <a:buFontTx/>
              <a:buNone/>
            </a:pPr>
            <a:endParaRPr lang="es-ES" altLang="ca-ES" sz="1000" b="1" dirty="0">
              <a:solidFill>
                <a:srgbClr val="FD47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s-ES" alt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TEXTE DE PRESCRIPTION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s-ES" alt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FR" altLang="es-ES" sz="1000" dirty="0">
                <a:latin typeface="Arial" panose="020B0604020202020204" pitchFamily="34" charset="0"/>
                <a:cs typeface="Times New Roman" panose="02020603050405020304" pitchFamily="18" charset="0"/>
              </a:rPr>
              <a:t>Fourniture et montage de buse linéaire réglable moyenne-longue portée </a:t>
            </a:r>
            <a:r>
              <a:rPr lang="fr-FR" altLang="es-ES" sz="1000" b="1" dirty="0">
                <a:latin typeface="Arial" panose="020B0604020202020204" pitchFamily="34" charset="0"/>
                <a:cs typeface="Times New Roman" panose="02020603050405020304" pitchFamily="18" charset="0"/>
              </a:rPr>
              <a:t>KOBE+PLKB-R (PL) R9016S 20x2000</a:t>
            </a:r>
            <a:r>
              <a:rPr lang="fr-FR" altLang="es-ES" sz="1000" dirty="0">
                <a:latin typeface="Arial" panose="020B0604020202020204" pitchFamily="34" charset="0"/>
                <a:cs typeface="Times New Roman" panose="02020603050405020304" pitchFamily="18" charset="0"/>
              </a:rPr>
              <a:t> en aluminium et finition laquée blanche </a:t>
            </a:r>
            <a:r>
              <a:rPr lang="fr-FR" altLang="ca-ES" sz="1000" dirty="0">
                <a:latin typeface="Arial" panose="020B0604020202020204" pitchFamily="34" charset="0"/>
                <a:cs typeface="Arial" panose="020B0604020202020204" pitchFamily="34" charset="0"/>
              </a:rPr>
              <a:t>RAL 9016 (60-70% brillance)</a:t>
            </a:r>
            <a:r>
              <a:rPr lang="fr-FR" altLang="es-ES" sz="1000" dirty="0">
                <a:latin typeface="Arial" panose="020B0604020202020204" pitchFamily="34" charset="0"/>
                <a:cs typeface="Times New Roman" panose="02020603050405020304" pitchFamily="18" charset="0"/>
              </a:rPr>
              <a:t>.Plénum de raccordement circulaire latéral avec r</a:t>
            </a:r>
            <a:r>
              <a:rPr lang="fr-FR" altLang="es-ES" sz="1000" dirty="0">
                <a:latin typeface="Arial" panose="020B0604020202020204" pitchFamily="34" charset="0"/>
                <a:cs typeface="Arial" panose="020B0604020202020204" pitchFamily="34" charset="0"/>
              </a:rPr>
              <a:t>égulateur de débit sur </a:t>
            </a:r>
            <a:r>
              <a:rPr lang="fr-FR" altLang="es-E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piquage de connexion </a:t>
            </a:r>
            <a:r>
              <a:rPr lang="fr-FR" altLang="es-ES" sz="1000" dirty="0">
                <a:latin typeface="Arial" panose="020B0604020202020204" pitchFamily="34" charset="0"/>
                <a:cs typeface="Times New Roman" panose="02020603050405020304" pitchFamily="18" charset="0"/>
              </a:rPr>
              <a:t>et éléments nécessaires au montage. Marque </a:t>
            </a:r>
            <a:r>
              <a:rPr lang="fr-FR" altLang="es-ES" sz="1000" b="1" dirty="0">
                <a:latin typeface="Arial" panose="020B0604020202020204" pitchFamily="34" charset="0"/>
                <a:cs typeface="Times New Roman" panose="02020603050405020304" pitchFamily="18" charset="0"/>
              </a:rPr>
              <a:t>MADEL</a:t>
            </a:r>
            <a:r>
              <a:rPr lang="fr-FR" altLang="es-ES" sz="10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s-ES" altLang="es-ES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10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s-ES" altLang="ca-ES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74DD762-1208-4039-BB61-EE308E24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F489899C-93E5-433E-BBC2-41B700BC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B85E05D-206A-4498-9872-CABB91378E84}"/>
              </a:ext>
            </a:extLst>
          </p:cNvPr>
          <p:cNvSpPr txBox="1"/>
          <p:nvPr/>
        </p:nvSpPr>
        <p:spPr>
          <a:xfrm>
            <a:off x="700201" y="5477222"/>
            <a:ext cx="4183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ca-ES" sz="8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lang="es-ES" altLang="ca-ES" sz="800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800" dirty="0">
              <a:solidFill>
                <a:srgbClr val="FD470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BED27F-CDD8-41F7-829B-AB0C0268A979}"/>
              </a:ext>
            </a:extLst>
          </p:cNvPr>
          <p:cNvSpPr txBox="1"/>
          <p:nvPr/>
        </p:nvSpPr>
        <p:spPr>
          <a:xfrm>
            <a:off x="692696" y="3296816"/>
            <a:ext cx="5696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ca-ES" sz="8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(PM)</a:t>
            </a:r>
            <a:r>
              <a:rPr lang="es-ES" altLang="ca-ES" sz="800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800" dirty="0">
              <a:solidFill>
                <a:srgbClr val="FD470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1BB2A1-59EC-4BD5-940C-5E80A21A84F1}"/>
              </a:ext>
            </a:extLst>
          </p:cNvPr>
          <p:cNvSpPr txBox="1"/>
          <p:nvPr/>
        </p:nvSpPr>
        <p:spPr>
          <a:xfrm>
            <a:off x="692696" y="1503152"/>
            <a:ext cx="5343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ca-ES" sz="800" b="1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(PL)</a:t>
            </a:r>
            <a:r>
              <a:rPr lang="es-ES" altLang="ca-ES" sz="800" dirty="0">
                <a:solidFill>
                  <a:srgbClr val="FD47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800" dirty="0">
              <a:solidFill>
                <a:srgbClr val="FD4703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CC84CE-B270-4438-863A-E4579CEDA4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829" t="14093" r="15989" b="49203"/>
          <a:stretch/>
        </p:blipFill>
        <p:spPr>
          <a:xfrm rot="5400000">
            <a:off x="890772" y="5254620"/>
            <a:ext cx="1394730" cy="20344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E85EAC-EAC3-48ED-96C3-13E8001990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799" t="38643" r="17451" b="26374"/>
          <a:stretch/>
        </p:blipFill>
        <p:spPr>
          <a:xfrm>
            <a:off x="476672" y="3503305"/>
            <a:ext cx="2030408" cy="2004288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55810F64-098C-D913-9279-C268E0D9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AAD45F-2A98-35CE-689C-9A6832F2D321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4F3659-E134-2D11-04DA-067B26362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19286" r="49005" b="19286"/>
          <a:stretch/>
        </p:blipFill>
        <p:spPr>
          <a:xfrm>
            <a:off x="116632" y="704528"/>
            <a:ext cx="6660000" cy="9138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3ABDA-4226-451B-8DA3-53B803E5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53C42-065D-45A1-A04B-CEB4DB42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C820528-B37C-4BE9-B7C0-2BF5B3D92574}"/>
              </a:ext>
            </a:extLst>
          </p:cNvPr>
          <p:cNvSpPr/>
          <p:nvPr/>
        </p:nvSpPr>
        <p:spPr>
          <a:xfrm>
            <a:off x="404664" y="5025008"/>
            <a:ext cx="702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ca-ES" sz="800" dirty="0">
                <a:latin typeface="Arial" panose="020B0604020202020204" pitchFamily="34" charset="0"/>
                <a:cs typeface="Arial" panose="020B0604020202020204" pitchFamily="34" charset="0"/>
              </a:rPr>
              <a:t>L=1000mm</a:t>
            </a:r>
            <a:endParaRPr lang="ca-ES" sz="800" dirty="0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6BFF52D-19D4-8534-0492-86D1C469F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229BA8-77AA-4498-22B4-1D19BC7FD53E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0686AF-1E2F-4392-BFD3-B892E4DE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8B5EC7E-A076-490C-B765-FAB699B2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18F0B88-405A-4A85-A7A8-A47C82EF32AF}"/>
              </a:ext>
            </a:extLst>
          </p:cNvPr>
          <p:cNvSpPr/>
          <p:nvPr/>
        </p:nvSpPr>
        <p:spPr>
          <a:xfrm>
            <a:off x="494316" y="3873460"/>
            <a:ext cx="702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ca-ES" sz="800" dirty="0">
                <a:latin typeface="Arial" panose="020B0604020202020204" pitchFamily="34" charset="0"/>
                <a:cs typeface="Arial" panose="020B0604020202020204" pitchFamily="34" charset="0"/>
              </a:rPr>
              <a:t>L=1000mm</a:t>
            </a:r>
            <a:endParaRPr lang="ca-ES" sz="8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260D818A-A3F3-B75A-9BD6-B427C003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D7C1216-90AB-8606-9ECE-9A0C0BEDEAD6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D28624-0645-FA72-16D2-69C09CE4E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16" t="19286" r="30580" b="21648"/>
          <a:stretch/>
        </p:blipFill>
        <p:spPr>
          <a:xfrm>
            <a:off x="103108" y="664499"/>
            <a:ext cx="6660000" cy="90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A355FF4-E498-44AB-B2FC-F08D6CD3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1F4711-BC0B-4820-A58F-CEB8AB12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88F3ABE3-4A00-45BE-181C-E5BB9417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8668131-F26F-E183-CDA2-95888618790C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870F83-21DA-96DD-7907-2FF8594D6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59" t="38213" r="46406" b="25141"/>
          <a:stretch/>
        </p:blipFill>
        <p:spPr>
          <a:xfrm>
            <a:off x="116632" y="848544"/>
            <a:ext cx="6660000" cy="83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3AB809-1741-2551-2329-84CB2026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2" t="21331" r="51978" b="12515"/>
          <a:stretch/>
        </p:blipFill>
        <p:spPr>
          <a:xfrm>
            <a:off x="116632" y="704527"/>
            <a:ext cx="6660000" cy="84763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A355FF4-E498-44AB-B2FC-F08D6CD3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1F4711-BC0B-4820-A58F-CEB8AB12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90D7425-B505-45B0-8FF9-FE42DB1108BC}"/>
              </a:ext>
            </a:extLst>
          </p:cNvPr>
          <p:cNvSpPr/>
          <p:nvPr/>
        </p:nvSpPr>
        <p:spPr>
          <a:xfrm>
            <a:off x="566324" y="4808984"/>
            <a:ext cx="702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ca-ES" sz="800" dirty="0">
                <a:latin typeface="Arial" panose="020B0604020202020204" pitchFamily="34" charset="0"/>
                <a:cs typeface="Arial" panose="020B0604020202020204" pitchFamily="34" charset="0"/>
              </a:rPr>
              <a:t>L=1000mm</a:t>
            </a:r>
            <a:endParaRPr lang="ca-ES" sz="800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42016940-E9EE-D8AF-1F7F-BE4B17CB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AA24DF2-0EB6-68C7-E649-144AD0F91C37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5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72F6266-5DC3-C8FA-1EE0-FF7C70873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0" r="34250"/>
          <a:stretch/>
        </p:blipFill>
        <p:spPr>
          <a:xfrm>
            <a:off x="81368" y="776536"/>
            <a:ext cx="6660000" cy="9093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3ABDA-4226-451B-8DA3-53B803E5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43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53C42-065D-45A1-A04B-CEB4DB42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8575"/>
            <a:ext cx="3360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C776BDF-1104-4487-9505-CF1E8F41414B}"/>
              </a:ext>
            </a:extLst>
          </p:cNvPr>
          <p:cNvSpPr/>
          <p:nvPr/>
        </p:nvSpPr>
        <p:spPr>
          <a:xfrm>
            <a:off x="404664" y="3800872"/>
            <a:ext cx="702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ca-ES" sz="800" dirty="0">
                <a:latin typeface="Arial" panose="020B0604020202020204" pitchFamily="34" charset="0"/>
                <a:cs typeface="Arial" panose="020B0604020202020204" pitchFamily="34" charset="0"/>
              </a:rPr>
              <a:t>L=1000mm</a:t>
            </a:r>
            <a:endParaRPr lang="ca-ES" sz="8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1F39B2BB-CE03-8A73-E8F9-66861E1E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3295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" dirty="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434303A-0771-0B9B-B3EE-C0773BFCEE54}"/>
              </a:ext>
            </a:extLst>
          </p:cNvPr>
          <p:cNvSpPr/>
          <p:nvPr/>
        </p:nvSpPr>
        <p:spPr>
          <a:xfrm>
            <a:off x="5516563" y="9634538"/>
            <a:ext cx="1252537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b="1" dirty="0">
                <a:solidFill>
                  <a:srgbClr val="FD4703"/>
                </a:solidFill>
                <a:latin typeface="Arial Black" panose="020B0A04020102020204" pitchFamily="34" charset="0"/>
              </a:rPr>
              <a:t>M A D E L   </a:t>
            </a:r>
            <a:r>
              <a:rPr lang="es-ES" altLang="es-ES" sz="800" dirty="0">
                <a:latin typeface="Arial" panose="020B0604020202020204" pitchFamily="34" charset="0"/>
              </a:rPr>
              <a:t>V-03/23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7465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18108</TotalTime>
  <Words>728</Words>
  <Application>Microsoft Office PowerPoint</Application>
  <PresentationFormat>A4 (210 x 297 mm)</PresentationFormat>
  <Paragraphs>203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Bodoni MT Black</vt:lpstr>
      <vt:lpstr>Calibri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MADEL AIR TECHNICAL DIFFUSION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MADEL AIR TECHNICAL DIFFUSION</dc:creator>
  <cp:lastModifiedBy>Info - Madel</cp:lastModifiedBy>
  <cp:revision>520</cp:revision>
  <cp:lastPrinted>2020-07-14T15:17:27Z</cp:lastPrinted>
  <dcterms:created xsi:type="dcterms:W3CDTF">2006-07-20T15:14:45Z</dcterms:created>
  <dcterms:modified xsi:type="dcterms:W3CDTF">2023-06-30T10:22:20Z</dcterms:modified>
</cp:coreProperties>
</file>